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5" r:id="rId7"/>
    <p:sldId id="266" r:id="rId8"/>
    <p:sldId id="264" r:id="rId9"/>
    <p:sldId id="263" r:id="rId10"/>
    <p:sldId id="269" r:id="rId11"/>
    <p:sldId id="268" r:id="rId12"/>
    <p:sldId id="267" r:id="rId13"/>
    <p:sldId id="274" r:id="rId14"/>
    <p:sldId id="273" r:id="rId15"/>
    <p:sldId id="272" r:id="rId16"/>
    <p:sldId id="271" r:id="rId17"/>
    <p:sldId id="270" r:id="rId18"/>
    <p:sldId id="286" r:id="rId19"/>
    <p:sldId id="285" r:id="rId20"/>
    <p:sldId id="284" r:id="rId21"/>
    <p:sldId id="283" r:id="rId22"/>
    <p:sldId id="282" r:id="rId23"/>
    <p:sldId id="281" r:id="rId24"/>
    <p:sldId id="280" r:id="rId25"/>
    <p:sldId id="279" r:id="rId26"/>
    <p:sldId id="278" r:id="rId27"/>
    <p:sldId id="277" r:id="rId28"/>
    <p:sldId id="276" r:id="rId29"/>
    <p:sldId id="275" r:id="rId30"/>
    <p:sldId id="262" r:id="rId31"/>
    <p:sldId id="287" r:id="rId32"/>
    <p:sldId id="291" r:id="rId33"/>
    <p:sldId id="290" r:id="rId34"/>
    <p:sldId id="289" r:id="rId35"/>
    <p:sldId id="288" r:id="rId36"/>
    <p:sldId id="296" r:id="rId37"/>
    <p:sldId id="295" r:id="rId38"/>
    <p:sldId id="294" r:id="rId39"/>
    <p:sldId id="293" r:id="rId40"/>
    <p:sldId id="292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65%20&#1083;&#1077;&#1090;%20&#1055;&#1086;&#1073;&#1077;&#1076;&#1099;/&#1048;&#1085;&#1092;&#1086;&#1088;&#1084;&#1072;&#1094;&#1080;&#1103;%20&#1089;%20&#1076;&#1080;&#1089;&#1082;&#1072;/&#1041;&#1088;&#1077;&#1085;&#1076;&#1073;&#1091;&#1082;_9-&#1084;&#1072;&#1103;.pdf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User\&#1056;&#1072;&#1073;&#1086;&#1095;&#1080;&#1081;%20&#1089;&#1090;&#1086;&#1083;\65%20&#1083;&#1077;&#1090;%20&#1055;&#1086;&#1073;&#1077;&#1076;&#1099;\&#1048;&#1085;&#1092;&#1086;&#1088;&#1084;&#1072;&#1094;&#1080;&#1103;%20&#1089;%20&#1076;&#1080;&#1089;&#1082;&#1072;\&#1041;&#1088;&#1077;&#1085;&#1076;&#1073;&#1091;&#1082;_9-&#1084;&#1072;&#1103;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3074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12290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13314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14338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15362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16386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17410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18434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19458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2051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20482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4100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21506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22530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23554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24578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25602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26626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27650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28674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29698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30722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5122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31746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45058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46082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42910" y="357166"/>
          <a:ext cx="8018462" cy="5667375"/>
        </p:xfrm>
        <a:graphic>
          <a:graphicData uri="http://schemas.openxmlformats.org/presentationml/2006/ole">
            <p:oleObj spid="_x0000_s47106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48130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49154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50178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51202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52226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53250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6146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54274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55298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56322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57346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58370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59394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60418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61442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7170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8194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9218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10242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63563" y="595313"/>
          <a:ext cx="8018462" cy="5667375"/>
        </p:xfrm>
        <a:graphic>
          <a:graphicData uri="http://schemas.openxmlformats.org/presentationml/2006/ole">
            <p:oleObj spid="_x0000_s11266" name="Acrobat Document" r:id="rId3" imgW="8019048" imgH="5668166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PresentationFormat>Экран (4:3)</PresentationFormat>
  <Paragraphs>0</Paragraphs>
  <Slides>52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Связи</vt:lpstr>
      </vt:variant>
      <vt:variant>
        <vt:i4>47</vt:i4>
      </vt:variant>
      <vt:variant>
        <vt:lpstr>Заголовки слайдов</vt:lpstr>
      </vt:variant>
      <vt:variant>
        <vt:i4>52</vt:i4>
      </vt:variant>
    </vt:vector>
  </HeadingPairs>
  <TitlesOfParts>
    <vt:vector size="100" baseType="lpstr">
      <vt:lpstr>Тема Office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C:\Documents and Settings\User\Рабочий стол\65 лет Победы\Информация с диска\Брендбук_9-мая.pdf</vt:lpstr>
      <vt:lpstr>65 лет Победы\Информация с диска\Брендбук_9-мая.pdf</vt:lpstr>
      <vt:lpstr>65 лет Победы\Информация с диска\Брендбук_9-мая.pdf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5</cp:revision>
  <dcterms:modified xsi:type="dcterms:W3CDTF">2010-04-22T10:48:26Z</dcterms:modified>
</cp:coreProperties>
</file>