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67" autoAdjust="0"/>
  </p:normalViewPr>
  <p:slideViewPr>
    <p:cSldViewPr>
      <p:cViewPr>
        <p:scale>
          <a:sx n="67" d="100"/>
          <a:sy n="67" d="100"/>
        </p:scale>
        <p:origin x="-125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B21C4C-AAEF-4C22-BDB3-DA61F68BA2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5DA07DC-3806-4E26-9D6C-849B2FA2AA31}">
      <dgm:prSet/>
      <dgm:spPr/>
      <dgm:t>
        <a:bodyPr/>
        <a:lstStyle/>
        <a:p>
          <a:pPr algn="ctr" rtl="0"/>
          <a:r>
            <a:rPr lang="ru-RU" b="1" baseline="0" dirty="0" smtClean="0"/>
            <a:t>Еще раз о регистрации </a:t>
          </a:r>
          <a:endParaRPr lang="ru-RU" b="1" baseline="0" dirty="0"/>
        </a:p>
      </dgm:t>
    </dgm:pt>
    <dgm:pt modelId="{A3212CF2-8DEA-4035-AEFB-DCFF4185666F}" type="parTrans" cxnId="{BDB31308-5CD8-433A-8FB5-4F8CAB2BD449}">
      <dgm:prSet/>
      <dgm:spPr/>
      <dgm:t>
        <a:bodyPr/>
        <a:lstStyle/>
        <a:p>
          <a:endParaRPr lang="ru-RU"/>
        </a:p>
      </dgm:t>
    </dgm:pt>
    <dgm:pt modelId="{E403C498-D7A7-40A5-B353-BE1F1D1A024E}" type="sibTrans" cxnId="{BDB31308-5CD8-433A-8FB5-4F8CAB2BD449}">
      <dgm:prSet/>
      <dgm:spPr/>
      <dgm:t>
        <a:bodyPr/>
        <a:lstStyle/>
        <a:p>
          <a:endParaRPr lang="ru-RU"/>
        </a:p>
      </dgm:t>
    </dgm:pt>
    <dgm:pt modelId="{ADE910FF-C2FA-4A8D-9D10-E4FB0B54EB4B}" type="pres">
      <dgm:prSet presAssocID="{EAB21C4C-AAEF-4C22-BDB3-DA61F68BA2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A32208-46BE-4D32-84AE-4470BCE79075}" type="pres">
      <dgm:prSet presAssocID="{A5DA07DC-3806-4E26-9D6C-849B2FA2AA3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57C6D0-F656-4F6B-B901-667282649589}" type="presOf" srcId="{A5DA07DC-3806-4E26-9D6C-849B2FA2AA31}" destId="{1CA32208-46BE-4D32-84AE-4470BCE79075}" srcOrd="0" destOrd="0" presId="urn:microsoft.com/office/officeart/2005/8/layout/vList2"/>
    <dgm:cxn modelId="{BDB31308-5CD8-433A-8FB5-4F8CAB2BD449}" srcId="{EAB21C4C-AAEF-4C22-BDB3-DA61F68BA2F9}" destId="{A5DA07DC-3806-4E26-9D6C-849B2FA2AA31}" srcOrd="0" destOrd="0" parTransId="{A3212CF2-8DEA-4035-AEFB-DCFF4185666F}" sibTransId="{E403C498-D7A7-40A5-B353-BE1F1D1A024E}"/>
    <dgm:cxn modelId="{A539640D-7B4B-4073-A7B5-9A0B1C256BEB}" type="presOf" srcId="{EAB21C4C-AAEF-4C22-BDB3-DA61F68BA2F9}" destId="{ADE910FF-C2FA-4A8D-9D10-E4FB0B54EB4B}" srcOrd="0" destOrd="0" presId="urn:microsoft.com/office/officeart/2005/8/layout/vList2"/>
    <dgm:cxn modelId="{4A0E8962-4AB5-468C-98A3-68BF6C9E2098}" type="presParOf" srcId="{ADE910FF-C2FA-4A8D-9D10-E4FB0B54EB4B}" destId="{1CA32208-46BE-4D32-84AE-4470BCE7907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A87053-04E7-43A8-8B64-26F4319B3A7F}" type="doc">
      <dgm:prSet loTypeId="urn:microsoft.com/office/officeart/2005/8/layout/target3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FBAEE5-C9CC-47BC-B584-AD7FA71C825D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</a:rPr>
            <a:t>Ввод личных данных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DCED0B05-6C99-4D0B-9355-B244A4FABF86}" type="parTrans" cxnId="{B6FBA0F7-F078-4C97-902B-E2F9BB18C558}">
      <dgm:prSet/>
      <dgm:spPr/>
      <dgm:t>
        <a:bodyPr/>
        <a:lstStyle/>
        <a:p>
          <a:endParaRPr lang="ru-RU"/>
        </a:p>
      </dgm:t>
    </dgm:pt>
    <dgm:pt modelId="{4F05B323-5C5B-4A3E-9811-298ECDA8C17E}" type="sibTrans" cxnId="{B6FBA0F7-F078-4C97-902B-E2F9BB18C558}">
      <dgm:prSet/>
      <dgm:spPr/>
      <dgm:t>
        <a:bodyPr/>
        <a:lstStyle/>
        <a:p>
          <a:endParaRPr lang="ru-RU"/>
        </a:p>
      </dgm:t>
    </dgm:pt>
    <dgm:pt modelId="{4FFE0F6C-5D1A-41A3-BEB8-4EB79CB04EFA}">
      <dgm:prSet/>
      <dgm:spPr/>
      <dgm:t>
        <a:bodyPr/>
        <a:lstStyle/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</a:rPr>
            <a:t>Ввод контактных данных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8D2D8E10-CA6D-4C65-BE80-3CA4D25D8D70}" type="parTrans" cxnId="{82260A0E-5A03-4158-A893-EC6DC19D7BFC}">
      <dgm:prSet/>
      <dgm:spPr/>
      <dgm:t>
        <a:bodyPr/>
        <a:lstStyle/>
        <a:p>
          <a:endParaRPr lang="ru-RU"/>
        </a:p>
      </dgm:t>
    </dgm:pt>
    <dgm:pt modelId="{89F23004-8F14-4B1A-9AE7-C25D46D34D8F}" type="sibTrans" cxnId="{82260A0E-5A03-4158-A893-EC6DC19D7BFC}">
      <dgm:prSet/>
      <dgm:spPr/>
      <dgm:t>
        <a:bodyPr/>
        <a:lstStyle/>
        <a:p>
          <a:endParaRPr lang="ru-RU"/>
        </a:p>
      </dgm:t>
    </dgm:pt>
    <dgm:pt modelId="{224FC182-1A1A-4F67-B927-2DE7F32C1298}">
      <dgm:prSet/>
      <dgm:spPr/>
      <dgm:t>
        <a:bodyPr/>
        <a:lstStyle/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</a:rPr>
            <a:t>Согласие на условия работы с порталом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1D19B06F-674D-48E6-BA42-114491BFA4F2}" type="parTrans" cxnId="{5EAE37CB-801A-447E-AA47-383441B803D9}">
      <dgm:prSet/>
      <dgm:spPr/>
      <dgm:t>
        <a:bodyPr/>
        <a:lstStyle/>
        <a:p>
          <a:endParaRPr lang="ru-RU"/>
        </a:p>
      </dgm:t>
    </dgm:pt>
    <dgm:pt modelId="{243C85B5-E015-4B4B-B230-7BB7FB7D29CB}" type="sibTrans" cxnId="{5EAE37CB-801A-447E-AA47-383441B803D9}">
      <dgm:prSet/>
      <dgm:spPr/>
      <dgm:t>
        <a:bodyPr/>
        <a:lstStyle/>
        <a:p>
          <a:endParaRPr lang="ru-RU"/>
        </a:p>
      </dgm:t>
    </dgm:pt>
    <dgm:pt modelId="{E6D2864F-10B1-448A-AF7F-0159D34109CD}">
      <dgm:prSet/>
      <dgm:spPr/>
      <dgm:t>
        <a:bodyPr/>
        <a:lstStyle/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</a:rPr>
            <a:t>Указание способа получения активационного кода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48CB6E95-CC91-4474-956B-AE9335E18B89}" type="parTrans" cxnId="{75AF691D-93A2-4DB0-A476-307118F6BD79}">
      <dgm:prSet/>
      <dgm:spPr/>
      <dgm:t>
        <a:bodyPr/>
        <a:lstStyle/>
        <a:p>
          <a:endParaRPr lang="ru-RU"/>
        </a:p>
      </dgm:t>
    </dgm:pt>
    <dgm:pt modelId="{BBD8D3E5-31AA-4D70-BEE0-FC55C51BCC2C}" type="sibTrans" cxnId="{75AF691D-93A2-4DB0-A476-307118F6BD79}">
      <dgm:prSet/>
      <dgm:spPr/>
      <dgm:t>
        <a:bodyPr/>
        <a:lstStyle/>
        <a:p>
          <a:endParaRPr lang="ru-RU"/>
        </a:p>
      </dgm:t>
    </dgm:pt>
    <dgm:pt modelId="{34D8C156-54B7-4951-9842-C31A90BFFAF8}" type="pres">
      <dgm:prSet presAssocID="{F4A87053-04E7-43A8-8B64-26F4319B3A7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B8E47E-33F4-4F49-939F-752BF5B61356}" type="pres">
      <dgm:prSet presAssocID="{B0FBAEE5-C9CC-47BC-B584-AD7FA71C825D}" presName="circle1" presStyleLbl="node1" presStyleIdx="0" presStyleCnt="4"/>
      <dgm:spPr/>
    </dgm:pt>
    <dgm:pt modelId="{6EB61E3B-9F49-4307-95C1-B4C74788554E}" type="pres">
      <dgm:prSet presAssocID="{B0FBAEE5-C9CC-47BC-B584-AD7FA71C825D}" presName="space" presStyleCnt="0"/>
      <dgm:spPr/>
    </dgm:pt>
    <dgm:pt modelId="{64C36B45-6B74-4D1E-8273-EEDF5FDF778E}" type="pres">
      <dgm:prSet presAssocID="{B0FBAEE5-C9CC-47BC-B584-AD7FA71C825D}" presName="rect1" presStyleLbl="alignAcc1" presStyleIdx="0" presStyleCnt="4"/>
      <dgm:spPr/>
      <dgm:t>
        <a:bodyPr/>
        <a:lstStyle/>
        <a:p>
          <a:endParaRPr lang="ru-RU"/>
        </a:p>
      </dgm:t>
    </dgm:pt>
    <dgm:pt modelId="{46FB8D5A-A04E-4EE1-8306-C85EE28EC345}" type="pres">
      <dgm:prSet presAssocID="{4FFE0F6C-5D1A-41A3-BEB8-4EB79CB04EFA}" presName="vertSpace2" presStyleLbl="node1" presStyleIdx="0" presStyleCnt="4"/>
      <dgm:spPr/>
    </dgm:pt>
    <dgm:pt modelId="{22D56A77-5263-454E-A247-0C5F05BF2B6E}" type="pres">
      <dgm:prSet presAssocID="{4FFE0F6C-5D1A-41A3-BEB8-4EB79CB04EFA}" presName="circle2" presStyleLbl="node1" presStyleIdx="1" presStyleCnt="4"/>
      <dgm:spPr/>
    </dgm:pt>
    <dgm:pt modelId="{38C640BC-6A1B-4062-AEF9-F392F6FD7BBA}" type="pres">
      <dgm:prSet presAssocID="{4FFE0F6C-5D1A-41A3-BEB8-4EB79CB04EFA}" presName="rect2" presStyleLbl="alignAcc1" presStyleIdx="1" presStyleCnt="4"/>
      <dgm:spPr/>
      <dgm:t>
        <a:bodyPr/>
        <a:lstStyle/>
        <a:p>
          <a:endParaRPr lang="ru-RU"/>
        </a:p>
      </dgm:t>
    </dgm:pt>
    <dgm:pt modelId="{8920AF1A-4A0C-49EC-B817-9C9F07E52C7E}" type="pres">
      <dgm:prSet presAssocID="{224FC182-1A1A-4F67-B927-2DE7F32C1298}" presName="vertSpace3" presStyleLbl="node1" presStyleIdx="1" presStyleCnt="4"/>
      <dgm:spPr/>
    </dgm:pt>
    <dgm:pt modelId="{03C8EFE4-12B5-45AF-94CC-C0C57D1DFE4E}" type="pres">
      <dgm:prSet presAssocID="{224FC182-1A1A-4F67-B927-2DE7F32C1298}" presName="circle3" presStyleLbl="node1" presStyleIdx="2" presStyleCnt="4"/>
      <dgm:spPr/>
    </dgm:pt>
    <dgm:pt modelId="{6050A1FE-4362-42AC-BC23-30500B079E19}" type="pres">
      <dgm:prSet presAssocID="{224FC182-1A1A-4F67-B927-2DE7F32C1298}" presName="rect3" presStyleLbl="alignAcc1" presStyleIdx="2" presStyleCnt="4"/>
      <dgm:spPr/>
      <dgm:t>
        <a:bodyPr/>
        <a:lstStyle/>
        <a:p>
          <a:endParaRPr lang="ru-RU"/>
        </a:p>
      </dgm:t>
    </dgm:pt>
    <dgm:pt modelId="{4E02E892-30A8-408C-86BE-4FA1B875098E}" type="pres">
      <dgm:prSet presAssocID="{E6D2864F-10B1-448A-AF7F-0159D34109CD}" presName="vertSpace4" presStyleLbl="node1" presStyleIdx="2" presStyleCnt="4"/>
      <dgm:spPr/>
    </dgm:pt>
    <dgm:pt modelId="{E964D348-F9B4-4017-87A1-4A2250C54AFB}" type="pres">
      <dgm:prSet presAssocID="{E6D2864F-10B1-448A-AF7F-0159D34109CD}" presName="circle4" presStyleLbl="node1" presStyleIdx="3" presStyleCnt="4"/>
      <dgm:spPr/>
    </dgm:pt>
    <dgm:pt modelId="{B8F4D15B-9C6C-4EC4-BBA5-B98D63CFBD4B}" type="pres">
      <dgm:prSet presAssocID="{E6D2864F-10B1-448A-AF7F-0159D34109CD}" presName="rect4" presStyleLbl="alignAcc1" presStyleIdx="3" presStyleCnt="4" custLinFactNeighborX="2" custLinFactNeighborY="-2598"/>
      <dgm:spPr/>
      <dgm:t>
        <a:bodyPr/>
        <a:lstStyle/>
        <a:p>
          <a:endParaRPr lang="ru-RU"/>
        </a:p>
      </dgm:t>
    </dgm:pt>
    <dgm:pt modelId="{66DEFBA7-B951-4C45-991D-527A2BD7A44A}" type="pres">
      <dgm:prSet presAssocID="{B0FBAEE5-C9CC-47BC-B584-AD7FA71C825D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1FA4B-1F54-4B5C-B9AC-831A729715CF}" type="pres">
      <dgm:prSet presAssocID="{4FFE0F6C-5D1A-41A3-BEB8-4EB79CB04EFA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56D6E-3ED4-4775-8ADE-3D5BC08EA266}" type="pres">
      <dgm:prSet presAssocID="{224FC182-1A1A-4F67-B927-2DE7F32C1298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C9501-1E83-482A-AAEC-82E0A1B0967A}" type="pres">
      <dgm:prSet presAssocID="{E6D2864F-10B1-448A-AF7F-0159D34109CD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C15100-E695-41D9-AA3A-FD93507C849D}" type="presOf" srcId="{E6D2864F-10B1-448A-AF7F-0159D34109CD}" destId="{541C9501-1E83-482A-AAEC-82E0A1B0967A}" srcOrd="1" destOrd="0" presId="urn:microsoft.com/office/officeart/2005/8/layout/target3"/>
    <dgm:cxn modelId="{82260A0E-5A03-4158-A893-EC6DC19D7BFC}" srcId="{F4A87053-04E7-43A8-8B64-26F4319B3A7F}" destId="{4FFE0F6C-5D1A-41A3-BEB8-4EB79CB04EFA}" srcOrd="1" destOrd="0" parTransId="{8D2D8E10-CA6D-4C65-BE80-3CA4D25D8D70}" sibTransId="{89F23004-8F14-4B1A-9AE7-C25D46D34D8F}"/>
    <dgm:cxn modelId="{B3DD9BE2-95F1-43C3-962F-3969327817F0}" type="presOf" srcId="{F4A87053-04E7-43A8-8B64-26F4319B3A7F}" destId="{34D8C156-54B7-4951-9842-C31A90BFFAF8}" srcOrd="0" destOrd="0" presId="urn:microsoft.com/office/officeart/2005/8/layout/target3"/>
    <dgm:cxn modelId="{B6FBA0F7-F078-4C97-902B-E2F9BB18C558}" srcId="{F4A87053-04E7-43A8-8B64-26F4319B3A7F}" destId="{B0FBAEE5-C9CC-47BC-B584-AD7FA71C825D}" srcOrd="0" destOrd="0" parTransId="{DCED0B05-6C99-4D0B-9355-B244A4FABF86}" sibTransId="{4F05B323-5C5B-4A3E-9811-298ECDA8C17E}"/>
    <dgm:cxn modelId="{E0D56A92-C3D6-4EEE-9ED1-41680BEBFD65}" type="presOf" srcId="{224FC182-1A1A-4F67-B927-2DE7F32C1298}" destId="{ADC56D6E-3ED4-4775-8ADE-3D5BC08EA266}" srcOrd="1" destOrd="0" presId="urn:microsoft.com/office/officeart/2005/8/layout/target3"/>
    <dgm:cxn modelId="{5EAE37CB-801A-447E-AA47-383441B803D9}" srcId="{F4A87053-04E7-43A8-8B64-26F4319B3A7F}" destId="{224FC182-1A1A-4F67-B927-2DE7F32C1298}" srcOrd="2" destOrd="0" parTransId="{1D19B06F-674D-48E6-BA42-114491BFA4F2}" sibTransId="{243C85B5-E015-4B4B-B230-7BB7FB7D29CB}"/>
    <dgm:cxn modelId="{838B25DC-3846-49F7-B759-F5FF75DD1BBF}" type="presOf" srcId="{E6D2864F-10B1-448A-AF7F-0159D34109CD}" destId="{B8F4D15B-9C6C-4EC4-BBA5-B98D63CFBD4B}" srcOrd="0" destOrd="0" presId="urn:microsoft.com/office/officeart/2005/8/layout/target3"/>
    <dgm:cxn modelId="{996ED2B8-4AA1-4BDC-BCC7-9EE54219E949}" type="presOf" srcId="{224FC182-1A1A-4F67-B927-2DE7F32C1298}" destId="{6050A1FE-4362-42AC-BC23-30500B079E19}" srcOrd="0" destOrd="0" presId="urn:microsoft.com/office/officeart/2005/8/layout/target3"/>
    <dgm:cxn modelId="{9EABAE93-4597-408B-B9A4-76D9C39A0258}" type="presOf" srcId="{4FFE0F6C-5D1A-41A3-BEB8-4EB79CB04EFA}" destId="{38C640BC-6A1B-4062-AEF9-F392F6FD7BBA}" srcOrd="0" destOrd="0" presId="urn:microsoft.com/office/officeart/2005/8/layout/target3"/>
    <dgm:cxn modelId="{11207C74-6CBB-4551-A565-8D35504643A4}" type="presOf" srcId="{4FFE0F6C-5D1A-41A3-BEB8-4EB79CB04EFA}" destId="{C151FA4B-1F54-4B5C-B9AC-831A729715CF}" srcOrd="1" destOrd="0" presId="urn:microsoft.com/office/officeart/2005/8/layout/target3"/>
    <dgm:cxn modelId="{75AF691D-93A2-4DB0-A476-307118F6BD79}" srcId="{F4A87053-04E7-43A8-8B64-26F4319B3A7F}" destId="{E6D2864F-10B1-448A-AF7F-0159D34109CD}" srcOrd="3" destOrd="0" parTransId="{48CB6E95-CC91-4474-956B-AE9335E18B89}" sibTransId="{BBD8D3E5-31AA-4D70-BEE0-FC55C51BCC2C}"/>
    <dgm:cxn modelId="{0D095C64-D76A-410A-8B8C-6E60C0F8E5BA}" type="presOf" srcId="{B0FBAEE5-C9CC-47BC-B584-AD7FA71C825D}" destId="{64C36B45-6B74-4D1E-8273-EEDF5FDF778E}" srcOrd="0" destOrd="0" presId="urn:microsoft.com/office/officeart/2005/8/layout/target3"/>
    <dgm:cxn modelId="{170D374D-AE57-45EE-88C1-C9A863E9A0AF}" type="presOf" srcId="{B0FBAEE5-C9CC-47BC-B584-AD7FA71C825D}" destId="{66DEFBA7-B951-4C45-991D-527A2BD7A44A}" srcOrd="1" destOrd="0" presId="urn:microsoft.com/office/officeart/2005/8/layout/target3"/>
    <dgm:cxn modelId="{6F173AB5-A0B2-4B8E-8BE5-CB1D70542A2D}" type="presParOf" srcId="{34D8C156-54B7-4951-9842-C31A90BFFAF8}" destId="{A6B8E47E-33F4-4F49-939F-752BF5B61356}" srcOrd="0" destOrd="0" presId="urn:microsoft.com/office/officeart/2005/8/layout/target3"/>
    <dgm:cxn modelId="{5D4C8AB5-9CAA-4BBF-9F65-0E87D3A845E0}" type="presParOf" srcId="{34D8C156-54B7-4951-9842-C31A90BFFAF8}" destId="{6EB61E3B-9F49-4307-95C1-B4C74788554E}" srcOrd="1" destOrd="0" presId="urn:microsoft.com/office/officeart/2005/8/layout/target3"/>
    <dgm:cxn modelId="{63DE4FC1-15BE-40A4-B00F-9713D4A5F77D}" type="presParOf" srcId="{34D8C156-54B7-4951-9842-C31A90BFFAF8}" destId="{64C36B45-6B74-4D1E-8273-EEDF5FDF778E}" srcOrd="2" destOrd="0" presId="urn:microsoft.com/office/officeart/2005/8/layout/target3"/>
    <dgm:cxn modelId="{1BFC9335-58FC-4D84-9C7B-1B611E4F4CAE}" type="presParOf" srcId="{34D8C156-54B7-4951-9842-C31A90BFFAF8}" destId="{46FB8D5A-A04E-4EE1-8306-C85EE28EC345}" srcOrd="3" destOrd="0" presId="urn:microsoft.com/office/officeart/2005/8/layout/target3"/>
    <dgm:cxn modelId="{347BFE1A-B27F-4A84-AC61-5DCB3DC45F22}" type="presParOf" srcId="{34D8C156-54B7-4951-9842-C31A90BFFAF8}" destId="{22D56A77-5263-454E-A247-0C5F05BF2B6E}" srcOrd="4" destOrd="0" presId="urn:microsoft.com/office/officeart/2005/8/layout/target3"/>
    <dgm:cxn modelId="{1692BB04-56BB-48D7-9224-B2018AE85501}" type="presParOf" srcId="{34D8C156-54B7-4951-9842-C31A90BFFAF8}" destId="{38C640BC-6A1B-4062-AEF9-F392F6FD7BBA}" srcOrd="5" destOrd="0" presId="urn:microsoft.com/office/officeart/2005/8/layout/target3"/>
    <dgm:cxn modelId="{345B3337-4FA8-488E-95BF-7F8A46FC4FEB}" type="presParOf" srcId="{34D8C156-54B7-4951-9842-C31A90BFFAF8}" destId="{8920AF1A-4A0C-49EC-B817-9C9F07E52C7E}" srcOrd="6" destOrd="0" presId="urn:microsoft.com/office/officeart/2005/8/layout/target3"/>
    <dgm:cxn modelId="{5709B705-5E36-4E3F-A5FA-32CF2E90B457}" type="presParOf" srcId="{34D8C156-54B7-4951-9842-C31A90BFFAF8}" destId="{03C8EFE4-12B5-45AF-94CC-C0C57D1DFE4E}" srcOrd="7" destOrd="0" presId="urn:microsoft.com/office/officeart/2005/8/layout/target3"/>
    <dgm:cxn modelId="{6A2201E6-1940-4E8C-BAAC-21E24B4F0248}" type="presParOf" srcId="{34D8C156-54B7-4951-9842-C31A90BFFAF8}" destId="{6050A1FE-4362-42AC-BC23-30500B079E19}" srcOrd="8" destOrd="0" presId="urn:microsoft.com/office/officeart/2005/8/layout/target3"/>
    <dgm:cxn modelId="{767F0423-9DB0-4BBA-8633-9DE95254E876}" type="presParOf" srcId="{34D8C156-54B7-4951-9842-C31A90BFFAF8}" destId="{4E02E892-30A8-408C-86BE-4FA1B875098E}" srcOrd="9" destOrd="0" presId="urn:microsoft.com/office/officeart/2005/8/layout/target3"/>
    <dgm:cxn modelId="{68B4749D-FB68-4D62-8991-3A4B1FB977E5}" type="presParOf" srcId="{34D8C156-54B7-4951-9842-C31A90BFFAF8}" destId="{E964D348-F9B4-4017-87A1-4A2250C54AFB}" srcOrd="10" destOrd="0" presId="urn:microsoft.com/office/officeart/2005/8/layout/target3"/>
    <dgm:cxn modelId="{FC928361-812E-486A-B0AA-24B7196049A5}" type="presParOf" srcId="{34D8C156-54B7-4951-9842-C31A90BFFAF8}" destId="{B8F4D15B-9C6C-4EC4-BBA5-B98D63CFBD4B}" srcOrd="11" destOrd="0" presId="urn:microsoft.com/office/officeart/2005/8/layout/target3"/>
    <dgm:cxn modelId="{8520C132-1631-43F3-9334-D7EDA0369718}" type="presParOf" srcId="{34D8C156-54B7-4951-9842-C31A90BFFAF8}" destId="{66DEFBA7-B951-4C45-991D-527A2BD7A44A}" srcOrd="12" destOrd="0" presId="urn:microsoft.com/office/officeart/2005/8/layout/target3"/>
    <dgm:cxn modelId="{AB365BB7-DC40-4F22-B2B2-9647D101A362}" type="presParOf" srcId="{34D8C156-54B7-4951-9842-C31A90BFFAF8}" destId="{C151FA4B-1F54-4B5C-B9AC-831A729715CF}" srcOrd="13" destOrd="0" presId="urn:microsoft.com/office/officeart/2005/8/layout/target3"/>
    <dgm:cxn modelId="{AA7C5217-4392-416D-AB91-22ABEA25CAB4}" type="presParOf" srcId="{34D8C156-54B7-4951-9842-C31A90BFFAF8}" destId="{ADC56D6E-3ED4-4775-8ADE-3D5BC08EA266}" srcOrd="14" destOrd="0" presId="urn:microsoft.com/office/officeart/2005/8/layout/target3"/>
    <dgm:cxn modelId="{AEEBE483-D497-455D-96F8-CC3B5978D4B2}" type="presParOf" srcId="{34D8C156-54B7-4951-9842-C31A90BFFAF8}" destId="{541C9501-1E83-482A-AAEC-82E0A1B0967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78A639-96E1-42A1-B0FF-3D62A818D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D3B5C2-9215-422E-A5E3-945EEDCE6783}">
      <dgm:prSet phldrT="[Текст]"/>
      <dgm:spPr/>
      <dgm:t>
        <a:bodyPr/>
        <a:lstStyle/>
        <a:p>
          <a:r>
            <a:rPr lang="ru-RU" b="1" i="0" dirty="0" smtClean="0"/>
            <a:t>I. Услуги, оказываемые федеральными государственными учреждениями и другими организациями </a:t>
          </a:r>
          <a:endParaRPr lang="ru-RU" dirty="0"/>
        </a:p>
      </dgm:t>
    </dgm:pt>
    <dgm:pt modelId="{352F564F-F69E-4A54-8690-558BC4BFB590}" type="parTrans" cxnId="{57F36A21-3AA7-42D9-BCC7-844970FC52AC}">
      <dgm:prSet/>
      <dgm:spPr/>
      <dgm:t>
        <a:bodyPr/>
        <a:lstStyle/>
        <a:p>
          <a:endParaRPr lang="ru-RU"/>
        </a:p>
      </dgm:t>
    </dgm:pt>
    <dgm:pt modelId="{D026CA02-AFC6-4466-9039-D1D5EAA96BD1}" type="sibTrans" cxnId="{57F36A21-3AA7-42D9-BCC7-844970FC52AC}">
      <dgm:prSet/>
      <dgm:spPr/>
      <dgm:t>
        <a:bodyPr/>
        <a:lstStyle/>
        <a:p>
          <a:endParaRPr lang="ru-RU"/>
        </a:p>
      </dgm:t>
    </dgm:pt>
    <dgm:pt modelId="{AADE04B4-0192-41DC-B372-1CC4BE63E160}">
      <dgm:prSet phldrT="[Текст]"/>
      <dgm:spPr/>
      <dgm:t>
        <a:bodyPr/>
        <a:lstStyle/>
        <a:p>
          <a:r>
            <a:rPr lang="ru-RU" b="1" i="0" dirty="0" smtClean="0"/>
            <a:t>II. Услуги, оказываемые государственными учреждениями субъекта Российской Федерации и другими организациями </a:t>
          </a:r>
          <a:endParaRPr lang="ru-RU" dirty="0"/>
        </a:p>
      </dgm:t>
    </dgm:pt>
    <dgm:pt modelId="{22FFC761-C088-4D35-9BC4-9EBCAB93E0E0}" type="parTrans" cxnId="{D6C63CF5-BFBB-43EC-8C48-3274C76F49F8}">
      <dgm:prSet/>
      <dgm:spPr/>
      <dgm:t>
        <a:bodyPr/>
        <a:lstStyle/>
        <a:p>
          <a:endParaRPr lang="ru-RU"/>
        </a:p>
      </dgm:t>
    </dgm:pt>
    <dgm:pt modelId="{1190EC88-EB52-48AF-A5EF-D8A6F54DD83B}" type="sibTrans" cxnId="{D6C63CF5-BFBB-43EC-8C48-3274C76F49F8}">
      <dgm:prSet/>
      <dgm:spPr/>
      <dgm:t>
        <a:bodyPr/>
        <a:lstStyle/>
        <a:p>
          <a:endParaRPr lang="ru-RU"/>
        </a:p>
      </dgm:t>
    </dgm:pt>
    <dgm:pt modelId="{1A61964A-30AA-4F42-B268-5AA070AB3A87}">
      <dgm:prSet/>
      <dgm:spPr/>
      <dgm:t>
        <a:bodyPr/>
        <a:lstStyle/>
        <a:p>
          <a:r>
            <a:rPr lang="ru-RU" b="1" dirty="0" smtClean="0"/>
            <a:t>III. Услуги, оказываемые муниципальными учреждениями и другими организациями</a:t>
          </a:r>
          <a:endParaRPr lang="ru-RU" dirty="0"/>
        </a:p>
      </dgm:t>
    </dgm:pt>
    <dgm:pt modelId="{724A2AD3-D3F5-4B80-A16F-EAFFC8FEA303}" type="parTrans" cxnId="{34FFB7C7-3052-4E6F-8845-03B884DA4944}">
      <dgm:prSet/>
      <dgm:spPr/>
    </dgm:pt>
    <dgm:pt modelId="{2E530249-3EEF-4D9D-970A-3A3F88D18EED}" type="sibTrans" cxnId="{34FFB7C7-3052-4E6F-8845-03B884DA4944}">
      <dgm:prSet/>
      <dgm:spPr/>
    </dgm:pt>
    <dgm:pt modelId="{798EA70A-8C38-4315-A89E-C5F80F5F1519}" type="pres">
      <dgm:prSet presAssocID="{7F78A639-96E1-42A1-B0FF-3D62A818D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3BA748-71C3-4C4E-8D6D-F5F337A1D9FA}" type="pres">
      <dgm:prSet presAssocID="{16D3B5C2-9215-422E-A5E3-945EEDCE6783}" presName="parentLin" presStyleCnt="0"/>
      <dgm:spPr/>
    </dgm:pt>
    <dgm:pt modelId="{A54790B4-ED25-4C4A-8CB8-41FA63505DE1}" type="pres">
      <dgm:prSet presAssocID="{16D3B5C2-9215-422E-A5E3-945EEDCE678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E8BCFAC-7A8B-4BC1-B3A3-86F5E400FE43}" type="pres">
      <dgm:prSet presAssocID="{16D3B5C2-9215-422E-A5E3-945EEDCE6783}" presName="parentText" presStyleLbl="node1" presStyleIdx="0" presStyleCnt="3" custScaleX="116001" custScaleY="1444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AEB791-8E69-463D-8613-52CD2351AF93}" type="pres">
      <dgm:prSet presAssocID="{16D3B5C2-9215-422E-A5E3-945EEDCE6783}" presName="negativeSpace" presStyleCnt="0"/>
      <dgm:spPr/>
    </dgm:pt>
    <dgm:pt modelId="{2E2C6C7E-1885-4048-9094-459793F519DC}" type="pres">
      <dgm:prSet presAssocID="{16D3B5C2-9215-422E-A5E3-945EEDCE6783}" presName="childText" presStyleLbl="conFgAcc1" presStyleIdx="0" presStyleCnt="3" custScaleX="100000">
        <dgm:presLayoutVars>
          <dgm:bulletEnabled val="1"/>
        </dgm:presLayoutVars>
      </dgm:prSet>
      <dgm:spPr/>
    </dgm:pt>
    <dgm:pt modelId="{F691C94F-6694-4687-9728-BB0435BDCB6E}" type="pres">
      <dgm:prSet presAssocID="{D026CA02-AFC6-4466-9039-D1D5EAA96BD1}" presName="spaceBetweenRectangles" presStyleCnt="0"/>
      <dgm:spPr/>
    </dgm:pt>
    <dgm:pt modelId="{CF31AD60-0F21-480A-9B74-379A2BDE1005}" type="pres">
      <dgm:prSet presAssocID="{AADE04B4-0192-41DC-B372-1CC4BE63E160}" presName="parentLin" presStyleCnt="0"/>
      <dgm:spPr/>
    </dgm:pt>
    <dgm:pt modelId="{2F901994-BFFD-4882-8387-6BA75B1F6A49}" type="pres">
      <dgm:prSet presAssocID="{AADE04B4-0192-41DC-B372-1CC4BE63E16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7C9B984-4167-4A04-9198-DEF4C4EA07EC}" type="pres">
      <dgm:prSet presAssocID="{AADE04B4-0192-41DC-B372-1CC4BE63E160}" presName="parentText" presStyleLbl="node1" presStyleIdx="1" presStyleCnt="3" custScaleX="116000" custScaleY="1657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C8698-B0FE-4EB4-B25F-2A4948229979}" type="pres">
      <dgm:prSet presAssocID="{AADE04B4-0192-41DC-B372-1CC4BE63E160}" presName="negativeSpace" presStyleCnt="0"/>
      <dgm:spPr/>
    </dgm:pt>
    <dgm:pt modelId="{9C8582B3-0EB7-47D2-A934-ABF17D2AEBB3}" type="pres">
      <dgm:prSet presAssocID="{AADE04B4-0192-41DC-B372-1CC4BE63E160}" presName="childText" presStyleLbl="conFgAcc1" presStyleIdx="1" presStyleCnt="3">
        <dgm:presLayoutVars>
          <dgm:bulletEnabled val="1"/>
        </dgm:presLayoutVars>
      </dgm:prSet>
      <dgm:spPr/>
    </dgm:pt>
    <dgm:pt modelId="{3735738B-79D2-4A6B-A0D8-962CDE07838C}" type="pres">
      <dgm:prSet presAssocID="{1190EC88-EB52-48AF-A5EF-D8A6F54DD83B}" presName="spaceBetweenRectangles" presStyleCnt="0"/>
      <dgm:spPr/>
    </dgm:pt>
    <dgm:pt modelId="{D839B7A1-217B-4D54-9373-95DBCF3C5CA4}" type="pres">
      <dgm:prSet presAssocID="{1A61964A-30AA-4F42-B268-5AA070AB3A87}" presName="parentLin" presStyleCnt="0"/>
      <dgm:spPr/>
    </dgm:pt>
    <dgm:pt modelId="{99E63195-736F-4651-AE8A-6CEDE24A1A66}" type="pres">
      <dgm:prSet presAssocID="{1A61964A-30AA-4F42-B268-5AA070AB3A8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546C286-A895-4660-B69D-E9BBB538A1ED}" type="pres">
      <dgm:prSet presAssocID="{1A61964A-30AA-4F42-B268-5AA070AB3A87}" presName="parentText" presStyleLbl="node1" presStyleIdx="2" presStyleCnt="3" custScaleX="116572" custScaleY="1382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5D5F9C-EE75-4BDD-9362-467ADBDA985F}" type="pres">
      <dgm:prSet presAssocID="{1A61964A-30AA-4F42-B268-5AA070AB3A87}" presName="negativeSpace" presStyleCnt="0"/>
      <dgm:spPr/>
    </dgm:pt>
    <dgm:pt modelId="{EFED19C7-36F6-45D2-9508-D3F8EA4EEFF4}" type="pres">
      <dgm:prSet presAssocID="{1A61964A-30AA-4F42-B268-5AA070AB3A8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6C63CF5-BFBB-43EC-8C48-3274C76F49F8}" srcId="{7F78A639-96E1-42A1-B0FF-3D62A818DD7C}" destId="{AADE04B4-0192-41DC-B372-1CC4BE63E160}" srcOrd="1" destOrd="0" parTransId="{22FFC761-C088-4D35-9BC4-9EBCAB93E0E0}" sibTransId="{1190EC88-EB52-48AF-A5EF-D8A6F54DD83B}"/>
    <dgm:cxn modelId="{57F36A21-3AA7-42D9-BCC7-844970FC52AC}" srcId="{7F78A639-96E1-42A1-B0FF-3D62A818DD7C}" destId="{16D3B5C2-9215-422E-A5E3-945EEDCE6783}" srcOrd="0" destOrd="0" parTransId="{352F564F-F69E-4A54-8690-558BC4BFB590}" sibTransId="{D026CA02-AFC6-4466-9039-D1D5EAA96BD1}"/>
    <dgm:cxn modelId="{70FED090-ECEF-407F-80E1-491137075BAD}" type="presOf" srcId="{7F78A639-96E1-42A1-B0FF-3D62A818DD7C}" destId="{798EA70A-8C38-4315-A89E-C5F80F5F1519}" srcOrd="0" destOrd="0" presId="urn:microsoft.com/office/officeart/2005/8/layout/list1"/>
    <dgm:cxn modelId="{22BC3C57-A16B-4CA4-9FD3-B0C0694280A8}" type="presOf" srcId="{1A61964A-30AA-4F42-B268-5AA070AB3A87}" destId="{99E63195-736F-4651-AE8A-6CEDE24A1A66}" srcOrd="0" destOrd="0" presId="urn:microsoft.com/office/officeart/2005/8/layout/list1"/>
    <dgm:cxn modelId="{2ED3BB61-C8A4-410B-A50C-244524348A5E}" type="presOf" srcId="{AADE04B4-0192-41DC-B372-1CC4BE63E160}" destId="{2F901994-BFFD-4882-8387-6BA75B1F6A49}" srcOrd="0" destOrd="0" presId="urn:microsoft.com/office/officeart/2005/8/layout/list1"/>
    <dgm:cxn modelId="{A81D68A0-0B0F-44B2-ADC5-28319BA1D47F}" type="presOf" srcId="{16D3B5C2-9215-422E-A5E3-945EEDCE6783}" destId="{3E8BCFAC-7A8B-4BC1-B3A3-86F5E400FE43}" srcOrd="1" destOrd="0" presId="urn:microsoft.com/office/officeart/2005/8/layout/list1"/>
    <dgm:cxn modelId="{34FFB7C7-3052-4E6F-8845-03B884DA4944}" srcId="{7F78A639-96E1-42A1-B0FF-3D62A818DD7C}" destId="{1A61964A-30AA-4F42-B268-5AA070AB3A87}" srcOrd="2" destOrd="0" parTransId="{724A2AD3-D3F5-4B80-A16F-EAFFC8FEA303}" sibTransId="{2E530249-3EEF-4D9D-970A-3A3F88D18EED}"/>
    <dgm:cxn modelId="{CDA8793E-FC6C-44B8-998F-71751C4514A9}" type="presOf" srcId="{16D3B5C2-9215-422E-A5E3-945EEDCE6783}" destId="{A54790B4-ED25-4C4A-8CB8-41FA63505DE1}" srcOrd="0" destOrd="0" presId="urn:microsoft.com/office/officeart/2005/8/layout/list1"/>
    <dgm:cxn modelId="{018B4D43-33C2-482E-8349-4E2D80C2333D}" type="presOf" srcId="{AADE04B4-0192-41DC-B372-1CC4BE63E160}" destId="{57C9B984-4167-4A04-9198-DEF4C4EA07EC}" srcOrd="1" destOrd="0" presId="urn:microsoft.com/office/officeart/2005/8/layout/list1"/>
    <dgm:cxn modelId="{99F7B8C5-60DE-46D8-A479-0923F1ED1384}" type="presOf" srcId="{1A61964A-30AA-4F42-B268-5AA070AB3A87}" destId="{D546C286-A895-4660-B69D-E9BBB538A1ED}" srcOrd="1" destOrd="0" presId="urn:microsoft.com/office/officeart/2005/8/layout/list1"/>
    <dgm:cxn modelId="{35B9654C-D0D7-41F1-AD5F-BE2F0036BBF9}" type="presParOf" srcId="{798EA70A-8C38-4315-A89E-C5F80F5F1519}" destId="{AB3BA748-71C3-4C4E-8D6D-F5F337A1D9FA}" srcOrd="0" destOrd="0" presId="urn:microsoft.com/office/officeart/2005/8/layout/list1"/>
    <dgm:cxn modelId="{B7FA1CDB-E031-44C1-8C8E-BE358A917659}" type="presParOf" srcId="{AB3BA748-71C3-4C4E-8D6D-F5F337A1D9FA}" destId="{A54790B4-ED25-4C4A-8CB8-41FA63505DE1}" srcOrd="0" destOrd="0" presId="urn:microsoft.com/office/officeart/2005/8/layout/list1"/>
    <dgm:cxn modelId="{0CAD93B7-8886-450B-B9EA-5E41CFFAAB8B}" type="presParOf" srcId="{AB3BA748-71C3-4C4E-8D6D-F5F337A1D9FA}" destId="{3E8BCFAC-7A8B-4BC1-B3A3-86F5E400FE43}" srcOrd="1" destOrd="0" presId="urn:microsoft.com/office/officeart/2005/8/layout/list1"/>
    <dgm:cxn modelId="{CD08A348-9465-4A81-93FB-07E2A4AB2716}" type="presParOf" srcId="{798EA70A-8C38-4315-A89E-C5F80F5F1519}" destId="{3FAEB791-8E69-463D-8613-52CD2351AF93}" srcOrd="1" destOrd="0" presId="urn:microsoft.com/office/officeart/2005/8/layout/list1"/>
    <dgm:cxn modelId="{5E57B077-1C75-4E14-BE21-1C3EF66CAA85}" type="presParOf" srcId="{798EA70A-8C38-4315-A89E-C5F80F5F1519}" destId="{2E2C6C7E-1885-4048-9094-459793F519DC}" srcOrd="2" destOrd="0" presId="urn:microsoft.com/office/officeart/2005/8/layout/list1"/>
    <dgm:cxn modelId="{5C660004-D99E-4CC3-8071-5DE205713E6D}" type="presParOf" srcId="{798EA70A-8C38-4315-A89E-C5F80F5F1519}" destId="{F691C94F-6694-4687-9728-BB0435BDCB6E}" srcOrd="3" destOrd="0" presId="urn:microsoft.com/office/officeart/2005/8/layout/list1"/>
    <dgm:cxn modelId="{6EB39FD7-9502-4287-A3C9-A9840978A8D7}" type="presParOf" srcId="{798EA70A-8C38-4315-A89E-C5F80F5F1519}" destId="{CF31AD60-0F21-480A-9B74-379A2BDE1005}" srcOrd="4" destOrd="0" presId="urn:microsoft.com/office/officeart/2005/8/layout/list1"/>
    <dgm:cxn modelId="{E9FCA5EB-CE44-423C-AB0B-C6726A28A302}" type="presParOf" srcId="{CF31AD60-0F21-480A-9B74-379A2BDE1005}" destId="{2F901994-BFFD-4882-8387-6BA75B1F6A49}" srcOrd="0" destOrd="0" presId="urn:microsoft.com/office/officeart/2005/8/layout/list1"/>
    <dgm:cxn modelId="{14890F61-5070-43E8-A52E-DA957E564CB6}" type="presParOf" srcId="{CF31AD60-0F21-480A-9B74-379A2BDE1005}" destId="{57C9B984-4167-4A04-9198-DEF4C4EA07EC}" srcOrd="1" destOrd="0" presId="urn:microsoft.com/office/officeart/2005/8/layout/list1"/>
    <dgm:cxn modelId="{ED168AA6-D413-4F3B-A5B8-11C209ACF938}" type="presParOf" srcId="{798EA70A-8C38-4315-A89E-C5F80F5F1519}" destId="{6DFC8698-B0FE-4EB4-B25F-2A4948229979}" srcOrd="5" destOrd="0" presId="urn:microsoft.com/office/officeart/2005/8/layout/list1"/>
    <dgm:cxn modelId="{1004DAEC-C8F3-4D7F-94F1-8FFE22016460}" type="presParOf" srcId="{798EA70A-8C38-4315-A89E-C5F80F5F1519}" destId="{9C8582B3-0EB7-47D2-A934-ABF17D2AEBB3}" srcOrd="6" destOrd="0" presId="urn:microsoft.com/office/officeart/2005/8/layout/list1"/>
    <dgm:cxn modelId="{5CFB8CAF-82EA-49CC-BCDD-93B0581D8226}" type="presParOf" srcId="{798EA70A-8C38-4315-A89E-C5F80F5F1519}" destId="{3735738B-79D2-4A6B-A0D8-962CDE07838C}" srcOrd="7" destOrd="0" presId="urn:microsoft.com/office/officeart/2005/8/layout/list1"/>
    <dgm:cxn modelId="{B58DC58D-C1BC-495E-8D54-776A950ABBB7}" type="presParOf" srcId="{798EA70A-8C38-4315-A89E-C5F80F5F1519}" destId="{D839B7A1-217B-4D54-9373-95DBCF3C5CA4}" srcOrd="8" destOrd="0" presId="urn:microsoft.com/office/officeart/2005/8/layout/list1"/>
    <dgm:cxn modelId="{6DFC8740-434F-4DFB-8399-46FBDBC7437D}" type="presParOf" srcId="{D839B7A1-217B-4D54-9373-95DBCF3C5CA4}" destId="{99E63195-736F-4651-AE8A-6CEDE24A1A66}" srcOrd="0" destOrd="0" presId="urn:microsoft.com/office/officeart/2005/8/layout/list1"/>
    <dgm:cxn modelId="{A06EFF30-6756-4011-8F93-F639684BBA04}" type="presParOf" srcId="{D839B7A1-217B-4D54-9373-95DBCF3C5CA4}" destId="{D546C286-A895-4660-B69D-E9BBB538A1ED}" srcOrd="1" destOrd="0" presId="urn:microsoft.com/office/officeart/2005/8/layout/list1"/>
    <dgm:cxn modelId="{DB3A2D84-084D-43EF-806F-AD654992D558}" type="presParOf" srcId="{798EA70A-8C38-4315-A89E-C5F80F5F1519}" destId="{D75D5F9C-EE75-4BDD-9362-467ADBDA985F}" srcOrd="9" destOrd="0" presId="urn:microsoft.com/office/officeart/2005/8/layout/list1"/>
    <dgm:cxn modelId="{B052BE7A-4344-4E35-AFAD-E521182F7BA2}" type="presParOf" srcId="{798EA70A-8C38-4315-A89E-C5F80F5F1519}" destId="{EFED19C7-36F6-45D2-9508-D3F8EA4EEFF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2882E8-1A21-4579-9C23-AF8F48ADAE5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783C0B-364C-456B-95F2-20B0A780F24E}">
      <dgm:prSet phldrT="[Текст]"/>
      <dgm:spPr/>
      <dgm:t>
        <a:bodyPr/>
        <a:lstStyle/>
        <a:p>
          <a:r>
            <a:rPr lang="ru-RU" b="1" i="0" dirty="0" smtClean="0"/>
            <a:t>Декларирование доходов</a:t>
          </a:r>
        </a:p>
      </dgm:t>
    </dgm:pt>
    <dgm:pt modelId="{B29775EA-DD97-4989-9AFB-ED39EDA19C1A}" type="parTrans" cxnId="{28D321A0-A960-4361-B7D5-3EC979524928}">
      <dgm:prSet/>
      <dgm:spPr/>
      <dgm:t>
        <a:bodyPr/>
        <a:lstStyle/>
        <a:p>
          <a:endParaRPr lang="ru-RU"/>
        </a:p>
      </dgm:t>
    </dgm:pt>
    <dgm:pt modelId="{1D9A5C2D-DE67-4B42-A306-BF352BA587A2}" type="sibTrans" cxnId="{28D321A0-A960-4361-B7D5-3EC979524928}">
      <dgm:prSet/>
      <dgm:spPr/>
      <dgm:t>
        <a:bodyPr/>
        <a:lstStyle/>
        <a:p>
          <a:endParaRPr lang="ru-RU"/>
        </a:p>
      </dgm:t>
    </dgm:pt>
    <dgm:pt modelId="{1B9BB026-288F-452F-9493-5052AF318791}">
      <dgm:prSet phldrT="[Текст]"/>
      <dgm:spPr/>
      <dgm:t>
        <a:bodyPr/>
        <a:lstStyle/>
        <a:p>
          <a:r>
            <a:rPr lang="ru-RU" b="0" i="0" dirty="0" smtClean="0"/>
            <a:t>физические лица имеют право подать декларацию, чтобы получить возврат средств из бюджета, к примеру, в случае приобретения жилья.</a:t>
          </a:r>
          <a:endParaRPr lang="ru-RU" dirty="0"/>
        </a:p>
      </dgm:t>
    </dgm:pt>
    <dgm:pt modelId="{BCC4D844-C9B2-493E-809B-194E14494A0E}" type="parTrans" cxnId="{2380B050-6881-4D17-BC63-6ED598030D93}">
      <dgm:prSet/>
      <dgm:spPr/>
      <dgm:t>
        <a:bodyPr/>
        <a:lstStyle/>
        <a:p>
          <a:endParaRPr lang="ru-RU"/>
        </a:p>
      </dgm:t>
    </dgm:pt>
    <dgm:pt modelId="{E322D8E4-A164-474F-8E32-A597054EDBA0}" type="sibTrans" cxnId="{2380B050-6881-4D17-BC63-6ED598030D93}">
      <dgm:prSet/>
      <dgm:spPr/>
      <dgm:t>
        <a:bodyPr/>
        <a:lstStyle/>
        <a:p>
          <a:endParaRPr lang="ru-RU"/>
        </a:p>
      </dgm:t>
    </dgm:pt>
    <dgm:pt modelId="{C89852EA-7727-4985-B19E-8432465DDCB2}">
      <dgm:prSet phldrT="[Текст]"/>
      <dgm:spPr/>
      <dgm:t>
        <a:bodyPr/>
        <a:lstStyle/>
        <a:p>
          <a:r>
            <a:rPr lang="ru-RU" b="0" i="0" dirty="0" smtClean="0"/>
            <a:t>Воспользоваться социальными вычетами за собственное обучение в образовательных учреждениях; за обучение своих детей в возрасте до 24 лет на дневной форме обучения</a:t>
          </a:r>
          <a:endParaRPr lang="ru-RU" dirty="0"/>
        </a:p>
      </dgm:t>
    </dgm:pt>
    <dgm:pt modelId="{4E875353-32CE-4772-A6C8-F9B3361137D7}" type="parTrans" cxnId="{2A93283F-FE17-447F-AD20-2853BEC34244}">
      <dgm:prSet/>
      <dgm:spPr/>
      <dgm:t>
        <a:bodyPr/>
        <a:lstStyle/>
        <a:p>
          <a:endParaRPr lang="ru-RU"/>
        </a:p>
      </dgm:t>
    </dgm:pt>
    <dgm:pt modelId="{64150142-375C-4563-B54C-F442E492290A}" type="sibTrans" cxnId="{2A93283F-FE17-447F-AD20-2853BEC34244}">
      <dgm:prSet/>
      <dgm:spPr/>
      <dgm:t>
        <a:bodyPr/>
        <a:lstStyle/>
        <a:p>
          <a:endParaRPr lang="ru-RU"/>
        </a:p>
      </dgm:t>
    </dgm:pt>
    <dgm:pt modelId="{7DDD5872-6EBD-48EB-829B-AF6F325D2F4B}">
      <dgm:prSet phldrT="[Текст]"/>
      <dgm:spPr/>
      <dgm:t>
        <a:bodyPr/>
        <a:lstStyle/>
        <a:p>
          <a:r>
            <a:rPr lang="ru-RU" b="1" i="0" dirty="0" smtClean="0">
              <a:solidFill>
                <a:srgbClr val="FF0000"/>
              </a:solidFill>
            </a:rPr>
            <a:t>! </a:t>
          </a:r>
          <a:r>
            <a:rPr lang="ru-RU" b="1" i="0" dirty="0" smtClean="0"/>
            <a:t>Гражданство, регистрация, визы</a:t>
          </a:r>
          <a:endParaRPr lang="ru-RU" dirty="0">
            <a:solidFill>
              <a:srgbClr val="FF0000"/>
            </a:solidFill>
          </a:endParaRPr>
        </a:p>
      </dgm:t>
    </dgm:pt>
    <dgm:pt modelId="{DA950E38-6A45-4DEA-B9A8-7FCBAB91EF34}" type="parTrans" cxnId="{4EE852FA-C3C4-4929-BF04-F806D16607EA}">
      <dgm:prSet/>
      <dgm:spPr/>
      <dgm:t>
        <a:bodyPr/>
        <a:lstStyle/>
        <a:p>
          <a:endParaRPr lang="ru-RU"/>
        </a:p>
      </dgm:t>
    </dgm:pt>
    <dgm:pt modelId="{86B48F12-1771-4314-BA62-497FD823D3E7}" type="sibTrans" cxnId="{4EE852FA-C3C4-4929-BF04-F806D16607EA}">
      <dgm:prSet/>
      <dgm:spPr/>
      <dgm:t>
        <a:bodyPr/>
        <a:lstStyle/>
        <a:p>
          <a:endParaRPr lang="ru-RU"/>
        </a:p>
      </dgm:t>
    </dgm:pt>
    <dgm:pt modelId="{D0B15CFE-FB7D-4091-A30E-722FE54A11C5}">
      <dgm:prSet phldrT="[Текст]"/>
      <dgm:spPr/>
      <dgm:t>
        <a:bodyPr/>
        <a:lstStyle/>
        <a:p>
          <a:r>
            <a:rPr lang="ru-RU" b="0" i="0" dirty="0" smtClean="0"/>
            <a:t>Получение заграничного паспорта гражданином Российской Федерации</a:t>
          </a:r>
          <a:endParaRPr lang="ru-RU" dirty="0"/>
        </a:p>
      </dgm:t>
    </dgm:pt>
    <dgm:pt modelId="{E4AB2337-4EEF-43E3-8B1C-51D8E031A3C6}" type="parTrans" cxnId="{D477EC34-9A46-468D-8D47-A6050F1BEFE7}">
      <dgm:prSet/>
      <dgm:spPr/>
      <dgm:t>
        <a:bodyPr/>
        <a:lstStyle/>
        <a:p>
          <a:endParaRPr lang="ru-RU"/>
        </a:p>
      </dgm:t>
    </dgm:pt>
    <dgm:pt modelId="{93B5E24F-925D-43E6-A6D3-0F359CB572B9}" type="sibTrans" cxnId="{D477EC34-9A46-468D-8D47-A6050F1BEFE7}">
      <dgm:prSet/>
      <dgm:spPr/>
      <dgm:t>
        <a:bodyPr/>
        <a:lstStyle/>
        <a:p>
          <a:endParaRPr lang="ru-RU"/>
        </a:p>
      </dgm:t>
    </dgm:pt>
    <dgm:pt modelId="{652B968A-4FA1-48EA-8615-9E060F583BF3}">
      <dgm:prSet phldrT="[Текст]"/>
      <dgm:spPr/>
      <dgm:t>
        <a:bodyPr/>
        <a:lstStyle/>
        <a:p>
          <a:r>
            <a:rPr lang="ru-RU" b="0" i="0" dirty="0" smtClean="0"/>
            <a:t>Получение паспорта РФ, замена паспорта РФ по возрасту, при утере</a:t>
          </a:r>
        </a:p>
      </dgm:t>
    </dgm:pt>
    <dgm:pt modelId="{32D8D6C7-14DC-42ED-8A5C-69FFF0F7304A}" type="sibTrans" cxnId="{02301E18-8201-4970-9BD7-6C9440DD25B1}">
      <dgm:prSet/>
      <dgm:spPr/>
      <dgm:t>
        <a:bodyPr/>
        <a:lstStyle/>
        <a:p>
          <a:endParaRPr lang="ru-RU"/>
        </a:p>
      </dgm:t>
    </dgm:pt>
    <dgm:pt modelId="{CA50C7C2-6B77-4365-96EF-0A00C75A90AC}" type="parTrans" cxnId="{02301E18-8201-4970-9BD7-6C9440DD25B1}">
      <dgm:prSet/>
      <dgm:spPr/>
      <dgm:t>
        <a:bodyPr/>
        <a:lstStyle/>
        <a:p>
          <a:endParaRPr lang="ru-RU"/>
        </a:p>
      </dgm:t>
    </dgm:pt>
    <dgm:pt modelId="{5B9D1226-4A3E-4E94-A839-2DCF1878F2EF}">
      <dgm:prSet phldrT="[Текст]"/>
      <dgm:spPr/>
      <dgm:t>
        <a:bodyPr/>
        <a:lstStyle/>
        <a:p>
          <a:endParaRPr lang="ru-RU" dirty="0"/>
        </a:p>
      </dgm:t>
    </dgm:pt>
    <dgm:pt modelId="{30CF796C-B4DE-430C-835C-EF378E93BD01}" type="parTrans" cxnId="{DA2773DC-B41C-4504-9895-0780E79CD81D}">
      <dgm:prSet/>
      <dgm:spPr/>
    </dgm:pt>
    <dgm:pt modelId="{2B1D9F7C-DAA3-4E32-A6EF-A064E169926E}" type="sibTrans" cxnId="{DA2773DC-B41C-4504-9895-0780E79CD81D}">
      <dgm:prSet/>
      <dgm:spPr/>
    </dgm:pt>
    <dgm:pt modelId="{D065C353-E538-4A94-BF5E-6068C1974054}">
      <dgm:prSet phldrT="[Текст]"/>
      <dgm:spPr/>
      <dgm:t>
        <a:bodyPr/>
        <a:lstStyle/>
        <a:p>
          <a:r>
            <a:rPr lang="ru-RU" b="0" i="0" dirty="0" smtClean="0"/>
            <a:t>Оформление виз, приглашений</a:t>
          </a:r>
        </a:p>
      </dgm:t>
    </dgm:pt>
    <dgm:pt modelId="{A7422545-5EBC-4F22-B173-842E9BFF4D46}" type="parTrans" cxnId="{5F6AAF8A-297C-42B4-BDD2-6EBB17BB2C4F}">
      <dgm:prSet/>
      <dgm:spPr/>
    </dgm:pt>
    <dgm:pt modelId="{79B3DFEE-3CF1-43FC-A46B-0AC5374A5D6C}" type="sibTrans" cxnId="{5F6AAF8A-297C-42B4-BDD2-6EBB17BB2C4F}">
      <dgm:prSet/>
      <dgm:spPr/>
    </dgm:pt>
    <dgm:pt modelId="{3ACC4CCF-60AC-4C3E-A56F-6DAB536297A3}">
      <dgm:prSet phldrT="[Текст]"/>
      <dgm:spPr/>
      <dgm:t>
        <a:bodyPr/>
        <a:lstStyle/>
        <a:p>
          <a:r>
            <a:rPr lang="ru-RU" b="0" i="0" dirty="0" smtClean="0"/>
            <a:t>Регистрация по месту жительства/пребывания</a:t>
          </a:r>
        </a:p>
      </dgm:t>
    </dgm:pt>
    <dgm:pt modelId="{FFB60426-0A24-4AB9-9F49-375D69DF4FB8}" type="parTrans" cxnId="{32C4B5B8-24E2-40F3-83B0-1C8721859709}">
      <dgm:prSet/>
      <dgm:spPr/>
    </dgm:pt>
    <dgm:pt modelId="{EFE98B56-AB28-4127-BBB6-D59CA43AE003}" type="sibTrans" cxnId="{32C4B5B8-24E2-40F3-83B0-1C8721859709}">
      <dgm:prSet/>
      <dgm:spPr/>
    </dgm:pt>
    <dgm:pt modelId="{CC16B9BE-3E17-4B14-8865-3880953FFF27}">
      <dgm:prSet/>
      <dgm:spPr/>
      <dgm:t>
        <a:bodyPr/>
        <a:lstStyle/>
        <a:p>
          <a:r>
            <a:rPr lang="ru-RU" b="1" i="0" dirty="0" smtClean="0">
              <a:solidFill>
                <a:srgbClr val="FF0000"/>
              </a:solidFill>
            </a:rPr>
            <a:t>! </a:t>
          </a:r>
          <a:r>
            <a:rPr lang="ru-RU" b="1" i="0" dirty="0" smtClean="0"/>
            <a:t>Пенсионное обеспечение</a:t>
          </a:r>
          <a:endParaRPr lang="ru-RU" dirty="0">
            <a:solidFill>
              <a:srgbClr val="FF0000"/>
            </a:solidFill>
          </a:endParaRPr>
        </a:p>
      </dgm:t>
    </dgm:pt>
    <dgm:pt modelId="{51B07751-FF86-4933-8D9B-83CDF836F868}" type="parTrans" cxnId="{0927F35A-5766-4C78-9FC9-124757021E06}">
      <dgm:prSet/>
      <dgm:spPr/>
      <dgm:t>
        <a:bodyPr/>
        <a:lstStyle/>
        <a:p>
          <a:endParaRPr lang="ru-RU"/>
        </a:p>
      </dgm:t>
    </dgm:pt>
    <dgm:pt modelId="{CBC06177-DA62-4D6A-950B-464A1C732E67}" type="sibTrans" cxnId="{0927F35A-5766-4C78-9FC9-124757021E06}">
      <dgm:prSet/>
      <dgm:spPr/>
      <dgm:t>
        <a:bodyPr/>
        <a:lstStyle/>
        <a:p>
          <a:endParaRPr lang="ru-RU"/>
        </a:p>
      </dgm:t>
    </dgm:pt>
    <dgm:pt modelId="{030D95ED-B51B-4010-86A6-EC60A4511A49}">
      <dgm:prSet/>
      <dgm:spPr/>
      <dgm:t>
        <a:bodyPr/>
        <a:lstStyle/>
        <a:p>
          <a:r>
            <a:rPr lang="ru-RU" b="0" i="0" dirty="0" smtClean="0"/>
            <a:t> Информирование застрахованных лиц о состоянии их индивидуальных лицевых счетов в системе обязательного пенсионного страхования</a:t>
          </a:r>
          <a:endParaRPr lang="ru-RU" b="0" i="0" dirty="0"/>
        </a:p>
      </dgm:t>
    </dgm:pt>
    <dgm:pt modelId="{406200B2-FAA7-40D1-A4DB-D2C7D6FED629}" type="parTrans" cxnId="{2F7F164F-9F89-4F65-9225-477ED84FD7B7}">
      <dgm:prSet/>
      <dgm:spPr/>
      <dgm:t>
        <a:bodyPr/>
        <a:lstStyle/>
        <a:p>
          <a:endParaRPr lang="ru-RU"/>
        </a:p>
      </dgm:t>
    </dgm:pt>
    <dgm:pt modelId="{6AF21390-7FBA-4622-B633-1014AA01B186}" type="sibTrans" cxnId="{2F7F164F-9F89-4F65-9225-477ED84FD7B7}">
      <dgm:prSet/>
      <dgm:spPr/>
      <dgm:t>
        <a:bodyPr/>
        <a:lstStyle/>
        <a:p>
          <a:endParaRPr lang="ru-RU"/>
        </a:p>
      </dgm:t>
    </dgm:pt>
    <dgm:pt modelId="{ECB1EB8A-2DBE-46D3-9C66-D2D6CC6991ED}">
      <dgm:prSet/>
      <dgm:spPr/>
      <dgm:t>
        <a:bodyPr/>
        <a:lstStyle/>
        <a:p>
          <a:r>
            <a:rPr lang="ru-RU" b="0" i="0" dirty="0" smtClean="0"/>
            <a:t>Прием и регистрация заявлений граждан об установлении им пенсий</a:t>
          </a:r>
        </a:p>
      </dgm:t>
    </dgm:pt>
    <dgm:pt modelId="{22DC5521-476C-4B05-B951-B32F8722899E}" type="parTrans" cxnId="{3E94DB7D-DA88-4711-A5EA-65A2B1DE7EC5}">
      <dgm:prSet/>
      <dgm:spPr/>
      <dgm:t>
        <a:bodyPr/>
        <a:lstStyle/>
        <a:p>
          <a:endParaRPr lang="ru-RU"/>
        </a:p>
      </dgm:t>
    </dgm:pt>
    <dgm:pt modelId="{F428A2E6-5DA0-4032-A078-9AE6819CA9E5}" type="sibTrans" cxnId="{3E94DB7D-DA88-4711-A5EA-65A2B1DE7EC5}">
      <dgm:prSet/>
      <dgm:spPr/>
      <dgm:t>
        <a:bodyPr/>
        <a:lstStyle/>
        <a:p>
          <a:endParaRPr lang="ru-RU"/>
        </a:p>
      </dgm:t>
    </dgm:pt>
    <dgm:pt modelId="{E8CE5E5D-1B71-4559-BA79-D2C94B8E61DE}">
      <dgm:prSet/>
      <dgm:spPr/>
      <dgm:t>
        <a:bodyPr/>
        <a:lstStyle/>
        <a:p>
          <a:r>
            <a:rPr lang="ru-RU" b="0" i="0" dirty="0" smtClean="0"/>
            <a:t>Прием от застрахованных лиц заявлений о выборе инвестиционного портфеля (управляющей компании) или о переходе в негосударственный пенсионный фонд</a:t>
          </a:r>
        </a:p>
      </dgm:t>
    </dgm:pt>
    <dgm:pt modelId="{CF0057CB-8895-42BA-9DDB-CCCD5CD4E710}" type="parTrans" cxnId="{EE762C74-ED4F-4CD2-9C23-5D3EE76C6142}">
      <dgm:prSet/>
      <dgm:spPr/>
      <dgm:t>
        <a:bodyPr/>
        <a:lstStyle/>
        <a:p>
          <a:endParaRPr lang="ru-RU"/>
        </a:p>
      </dgm:t>
    </dgm:pt>
    <dgm:pt modelId="{FE49B704-0592-40CC-A724-83A0F73688B8}" type="sibTrans" cxnId="{EE762C74-ED4F-4CD2-9C23-5D3EE76C6142}">
      <dgm:prSet/>
      <dgm:spPr/>
      <dgm:t>
        <a:bodyPr/>
        <a:lstStyle/>
        <a:p>
          <a:endParaRPr lang="ru-RU"/>
        </a:p>
      </dgm:t>
    </dgm:pt>
    <dgm:pt modelId="{00E1298F-3CBD-4A2B-9D9D-1B0B6E6D4D91}" type="pres">
      <dgm:prSet presAssocID="{722882E8-1A21-4579-9C23-AF8F48ADAE5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7C1DEE-D6B2-464C-9F60-A99A93B9E6F9}" type="pres">
      <dgm:prSet presAssocID="{9F783C0B-364C-456B-95F2-20B0A780F24E}" presName="comp" presStyleCnt="0"/>
      <dgm:spPr/>
    </dgm:pt>
    <dgm:pt modelId="{7768D8D6-B3C6-4C25-BEFA-33053D74CD9A}" type="pres">
      <dgm:prSet presAssocID="{9F783C0B-364C-456B-95F2-20B0A780F24E}" presName="box" presStyleLbl="node1" presStyleIdx="0" presStyleCnt="3"/>
      <dgm:spPr/>
      <dgm:t>
        <a:bodyPr/>
        <a:lstStyle/>
        <a:p>
          <a:endParaRPr lang="ru-RU"/>
        </a:p>
      </dgm:t>
    </dgm:pt>
    <dgm:pt modelId="{40B7B681-4EA6-4A1F-8AD4-C6F0255AF16A}" type="pres">
      <dgm:prSet presAssocID="{9F783C0B-364C-456B-95F2-20B0A780F24E}" presName="img" presStyleLbl="fgImgPlace1" presStyleIdx="0" presStyleCnt="3"/>
      <dgm:spPr/>
    </dgm:pt>
    <dgm:pt modelId="{90956D21-BE34-4EAB-B1EB-5B232EA9AAF3}" type="pres">
      <dgm:prSet presAssocID="{9F783C0B-364C-456B-95F2-20B0A780F24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63CD8-397E-4321-AC35-CAE222418DBD}" type="pres">
      <dgm:prSet presAssocID="{1D9A5C2D-DE67-4B42-A306-BF352BA587A2}" presName="spacer" presStyleCnt="0"/>
      <dgm:spPr/>
    </dgm:pt>
    <dgm:pt modelId="{4BD57ED6-F12C-433E-A232-834EFD65C935}" type="pres">
      <dgm:prSet presAssocID="{7DDD5872-6EBD-48EB-829B-AF6F325D2F4B}" presName="comp" presStyleCnt="0"/>
      <dgm:spPr/>
    </dgm:pt>
    <dgm:pt modelId="{5886839E-FED1-4B9C-BF47-6C7129491D04}" type="pres">
      <dgm:prSet presAssocID="{7DDD5872-6EBD-48EB-829B-AF6F325D2F4B}" presName="box" presStyleLbl="node1" presStyleIdx="1" presStyleCnt="3" custLinFactNeighborX="-793" custLinFactNeighborY="-1029"/>
      <dgm:spPr/>
      <dgm:t>
        <a:bodyPr/>
        <a:lstStyle/>
        <a:p>
          <a:endParaRPr lang="ru-RU"/>
        </a:p>
      </dgm:t>
    </dgm:pt>
    <dgm:pt modelId="{6E94B9EC-A168-4555-94E8-92A04D69E5B6}" type="pres">
      <dgm:prSet presAssocID="{7DDD5872-6EBD-48EB-829B-AF6F325D2F4B}" presName="img" presStyleLbl="fgImgPlace1" presStyleIdx="1" presStyleCnt="3"/>
      <dgm:spPr/>
    </dgm:pt>
    <dgm:pt modelId="{4DF5B31D-7F8F-47B2-A721-AE1E2DCE3CF8}" type="pres">
      <dgm:prSet presAssocID="{7DDD5872-6EBD-48EB-829B-AF6F325D2F4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574DD-8DFE-4C2C-BCD2-23DC0B47D450}" type="pres">
      <dgm:prSet presAssocID="{86B48F12-1771-4314-BA62-497FD823D3E7}" presName="spacer" presStyleCnt="0"/>
      <dgm:spPr/>
    </dgm:pt>
    <dgm:pt modelId="{9149FBCC-B768-45FA-8F8F-1E293685E9D6}" type="pres">
      <dgm:prSet presAssocID="{CC16B9BE-3E17-4B14-8865-3880953FFF27}" presName="comp" presStyleCnt="0"/>
      <dgm:spPr/>
    </dgm:pt>
    <dgm:pt modelId="{77A4BA36-648A-4896-9156-735C7708EFF6}" type="pres">
      <dgm:prSet presAssocID="{CC16B9BE-3E17-4B14-8865-3880953FFF27}" presName="box" presStyleLbl="node1" presStyleIdx="2" presStyleCnt="3"/>
      <dgm:spPr/>
      <dgm:t>
        <a:bodyPr/>
        <a:lstStyle/>
        <a:p>
          <a:endParaRPr lang="ru-RU"/>
        </a:p>
      </dgm:t>
    </dgm:pt>
    <dgm:pt modelId="{5A8AF20B-A8FB-4F66-A39D-83403E0EC4A1}" type="pres">
      <dgm:prSet presAssocID="{CC16B9BE-3E17-4B14-8865-3880953FFF27}" presName="img" presStyleLbl="fgImgPlace1" presStyleIdx="2" presStyleCnt="3" custScaleX="83858" custScaleY="7655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4F9F5E-3A5C-473F-96DE-7A69763F23A0}" type="pres">
      <dgm:prSet presAssocID="{CC16B9BE-3E17-4B14-8865-3880953FFF2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90BBEC-E311-436E-951C-387D5DFABCFB}" type="presOf" srcId="{D065C353-E538-4A94-BF5E-6068C1974054}" destId="{4DF5B31D-7F8F-47B2-A721-AE1E2DCE3CF8}" srcOrd="1" destOrd="3" presId="urn:microsoft.com/office/officeart/2005/8/layout/vList4"/>
    <dgm:cxn modelId="{EE762C74-ED4F-4CD2-9C23-5D3EE76C6142}" srcId="{CC16B9BE-3E17-4B14-8865-3880953FFF27}" destId="{E8CE5E5D-1B71-4559-BA79-D2C94B8E61DE}" srcOrd="2" destOrd="0" parTransId="{CF0057CB-8895-42BA-9DDB-CCCD5CD4E710}" sibTransId="{FE49B704-0592-40CC-A724-83A0F73688B8}"/>
    <dgm:cxn modelId="{1372F4FA-8ECD-4513-A048-EBA71F208773}" type="presOf" srcId="{C89852EA-7727-4985-B19E-8432465DDCB2}" destId="{90956D21-BE34-4EAB-B1EB-5B232EA9AAF3}" srcOrd="1" destOrd="2" presId="urn:microsoft.com/office/officeart/2005/8/layout/vList4"/>
    <dgm:cxn modelId="{28D321A0-A960-4361-B7D5-3EC979524928}" srcId="{722882E8-1A21-4579-9C23-AF8F48ADAE59}" destId="{9F783C0B-364C-456B-95F2-20B0A780F24E}" srcOrd="0" destOrd="0" parTransId="{B29775EA-DD97-4989-9AFB-ED39EDA19C1A}" sibTransId="{1D9A5C2D-DE67-4B42-A306-BF352BA587A2}"/>
    <dgm:cxn modelId="{02AEAE89-7BA6-4B78-9B3E-113A529CDB6F}" type="presOf" srcId="{D0B15CFE-FB7D-4091-A30E-722FE54A11C5}" destId="{5886839E-FED1-4B9C-BF47-6C7129491D04}" srcOrd="0" destOrd="2" presId="urn:microsoft.com/office/officeart/2005/8/layout/vList4"/>
    <dgm:cxn modelId="{2A93283F-FE17-447F-AD20-2853BEC34244}" srcId="{9F783C0B-364C-456B-95F2-20B0A780F24E}" destId="{C89852EA-7727-4985-B19E-8432465DDCB2}" srcOrd="1" destOrd="0" parTransId="{4E875353-32CE-4772-A6C8-F9B3361137D7}" sibTransId="{64150142-375C-4563-B54C-F442E492290A}"/>
    <dgm:cxn modelId="{02301E18-8201-4970-9BD7-6C9440DD25B1}" srcId="{7DDD5872-6EBD-48EB-829B-AF6F325D2F4B}" destId="{652B968A-4FA1-48EA-8615-9E060F583BF3}" srcOrd="0" destOrd="0" parTransId="{CA50C7C2-6B77-4365-96EF-0A00C75A90AC}" sibTransId="{32D8D6C7-14DC-42ED-8A5C-69FFF0F7304A}"/>
    <dgm:cxn modelId="{4EE852FA-C3C4-4929-BF04-F806D16607EA}" srcId="{722882E8-1A21-4579-9C23-AF8F48ADAE59}" destId="{7DDD5872-6EBD-48EB-829B-AF6F325D2F4B}" srcOrd="1" destOrd="0" parTransId="{DA950E38-6A45-4DEA-B9A8-7FCBAB91EF34}" sibTransId="{86B48F12-1771-4314-BA62-497FD823D3E7}"/>
    <dgm:cxn modelId="{492E767E-3355-40E5-BD55-1385D71689DB}" type="presOf" srcId="{E8CE5E5D-1B71-4559-BA79-D2C94B8E61DE}" destId="{2D4F9F5E-3A5C-473F-96DE-7A69763F23A0}" srcOrd="1" destOrd="3" presId="urn:microsoft.com/office/officeart/2005/8/layout/vList4"/>
    <dgm:cxn modelId="{0AA508B2-A46B-4C91-94FC-BA4EE14EE8E9}" type="presOf" srcId="{7DDD5872-6EBD-48EB-829B-AF6F325D2F4B}" destId="{4DF5B31D-7F8F-47B2-A721-AE1E2DCE3CF8}" srcOrd="1" destOrd="0" presId="urn:microsoft.com/office/officeart/2005/8/layout/vList4"/>
    <dgm:cxn modelId="{0954FC04-F1A8-4BC2-8D05-D5963DF5E8E3}" type="presOf" srcId="{722882E8-1A21-4579-9C23-AF8F48ADAE59}" destId="{00E1298F-3CBD-4A2B-9D9D-1B0B6E6D4D91}" srcOrd="0" destOrd="0" presId="urn:microsoft.com/office/officeart/2005/8/layout/vList4"/>
    <dgm:cxn modelId="{F2608D0A-6C44-4490-80DE-5474367AB7D9}" type="presOf" srcId="{030D95ED-B51B-4010-86A6-EC60A4511A49}" destId="{2D4F9F5E-3A5C-473F-96DE-7A69763F23A0}" srcOrd="1" destOrd="1" presId="urn:microsoft.com/office/officeart/2005/8/layout/vList4"/>
    <dgm:cxn modelId="{003686A8-4A53-49B2-BB7E-4631DE61F82A}" type="presOf" srcId="{1B9BB026-288F-452F-9493-5052AF318791}" destId="{7768D8D6-B3C6-4C25-BEFA-33053D74CD9A}" srcOrd="0" destOrd="1" presId="urn:microsoft.com/office/officeart/2005/8/layout/vList4"/>
    <dgm:cxn modelId="{07D4B437-0BB9-4036-A9E4-04C824EF91C3}" type="presOf" srcId="{D065C353-E538-4A94-BF5E-6068C1974054}" destId="{5886839E-FED1-4B9C-BF47-6C7129491D04}" srcOrd="0" destOrd="3" presId="urn:microsoft.com/office/officeart/2005/8/layout/vList4"/>
    <dgm:cxn modelId="{D477EC34-9A46-468D-8D47-A6050F1BEFE7}" srcId="{7DDD5872-6EBD-48EB-829B-AF6F325D2F4B}" destId="{D0B15CFE-FB7D-4091-A30E-722FE54A11C5}" srcOrd="1" destOrd="0" parTransId="{E4AB2337-4EEF-43E3-8B1C-51D8E031A3C6}" sibTransId="{93B5E24F-925D-43E6-A6D3-0F359CB572B9}"/>
    <dgm:cxn modelId="{DA2773DC-B41C-4504-9895-0780E79CD81D}" srcId="{7DDD5872-6EBD-48EB-829B-AF6F325D2F4B}" destId="{5B9D1226-4A3E-4E94-A839-2DCF1878F2EF}" srcOrd="4" destOrd="0" parTransId="{30CF796C-B4DE-430C-835C-EF378E93BD01}" sibTransId="{2B1D9F7C-DAA3-4E32-A6EF-A064E169926E}"/>
    <dgm:cxn modelId="{0540FE1E-7020-4C6B-A687-69514C787515}" type="presOf" srcId="{9F783C0B-364C-456B-95F2-20B0A780F24E}" destId="{90956D21-BE34-4EAB-B1EB-5B232EA9AAF3}" srcOrd="1" destOrd="0" presId="urn:microsoft.com/office/officeart/2005/8/layout/vList4"/>
    <dgm:cxn modelId="{7CBC33B4-0E6F-432D-AD8E-ACD857A4761A}" type="presOf" srcId="{3ACC4CCF-60AC-4C3E-A56F-6DAB536297A3}" destId="{4DF5B31D-7F8F-47B2-A721-AE1E2DCE3CF8}" srcOrd="1" destOrd="4" presId="urn:microsoft.com/office/officeart/2005/8/layout/vList4"/>
    <dgm:cxn modelId="{7B6D7534-551F-43AE-AAE2-95F41B5D1A90}" type="presOf" srcId="{CC16B9BE-3E17-4B14-8865-3880953FFF27}" destId="{77A4BA36-648A-4896-9156-735C7708EFF6}" srcOrd="0" destOrd="0" presId="urn:microsoft.com/office/officeart/2005/8/layout/vList4"/>
    <dgm:cxn modelId="{3E94DB7D-DA88-4711-A5EA-65A2B1DE7EC5}" srcId="{CC16B9BE-3E17-4B14-8865-3880953FFF27}" destId="{ECB1EB8A-2DBE-46D3-9C66-D2D6CC6991ED}" srcOrd="1" destOrd="0" parTransId="{22DC5521-476C-4B05-B951-B32F8722899E}" sibTransId="{F428A2E6-5DA0-4032-A078-9AE6819CA9E5}"/>
    <dgm:cxn modelId="{2ABFF64E-9AF0-4C10-AB94-7F13F08D7C06}" type="presOf" srcId="{C89852EA-7727-4985-B19E-8432465DDCB2}" destId="{7768D8D6-B3C6-4C25-BEFA-33053D74CD9A}" srcOrd="0" destOrd="2" presId="urn:microsoft.com/office/officeart/2005/8/layout/vList4"/>
    <dgm:cxn modelId="{5A9838D8-D4A5-4437-AC7A-31BE42A6063A}" type="presOf" srcId="{ECB1EB8A-2DBE-46D3-9C66-D2D6CC6991ED}" destId="{2D4F9F5E-3A5C-473F-96DE-7A69763F23A0}" srcOrd="1" destOrd="2" presId="urn:microsoft.com/office/officeart/2005/8/layout/vList4"/>
    <dgm:cxn modelId="{3E00C4C4-7210-4AE6-A46C-95B4861768E1}" type="presOf" srcId="{5B9D1226-4A3E-4E94-A839-2DCF1878F2EF}" destId="{4DF5B31D-7F8F-47B2-A721-AE1E2DCE3CF8}" srcOrd="1" destOrd="5" presId="urn:microsoft.com/office/officeart/2005/8/layout/vList4"/>
    <dgm:cxn modelId="{A200BF2A-2515-4B54-801D-3B6D85CAC5AF}" type="presOf" srcId="{5B9D1226-4A3E-4E94-A839-2DCF1878F2EF}" destId="{5886839E-FED1-4B9C-BF47-6C7129491D04}" srcOrd="0" destOrd="5" presId="urn:microsoft.com/office/officeart/2005/8/layout/vList4"/>
    <dgm:cxn modelId="{385B5CF9-A085-4A70-8D26-1EE7DA074591}" type="presOf" srcId="{3ACC4CCF-60AC-4C3E-A56F-6DAB536297A3}" destId="{5886839E-FED1-4B9C-BF47-6C7129491D04}" srcOrd="0" destOrd="4" presId="urn:microsoft.com/office/officeart/2005/8/layout/vList4"/>
    <dgm:cxn modelId="{0C267459-5CD6-497B-BA4D-0D45BDAF227E}" type="presOf" srcId="{D0B15CFE-FB7D-4091-A30E-722FE54A11C5}" destId="{4DF5B31D-7F8F-47B2-A721-AE1E2DCE3CF8}" srcOrd="1" destOrd="2" presId="urn:microsoft.com/office/officeart/2005/8/layout/vList4"/>
    <dgm:cxn modelId="{2380B050-6881-4D17-BC63-6ED598030D93}" srcId="{9F783C0B-364C-456B-95F2-20B0A780F24E}" destId="{1B9BB026-288F-452F-9493-5052AF318791}" srcOrd="0" destOrd="0" parTransId="{BCC4D844-C9B2-493E-809B-194E14494A0E}" sibTransId="{E322D8E4-A164-474F-8E32-A597054EDBA0}"/>
    <dgm:cxn modelId="{EA5D84CF-C6E5-46FC-9EC7-009874EC8B57}" type="presOf" srcId="{030D95ED-B51B-4010-86A6-EC60A4511A49}" destId="{77A4BA36-648A-4896-9156-735C7708EFF6}" srcOrd="0" destOrd="1" presId="urn:microsoft.com/office/officeart/2005/8/layout/vList4"/>
    <dgm:cxn modelId="{5C5EC53A-5C51-4A3A-9046-3BD314BE6485}" type="presOf" srcId="{7DDD5872-6EBD-48EB-829B-AF6F325D2F4B}" destId="{5886839E-FED1-4B9C-BF47-6C7129491D04}" srcOrd="0" destOrd="0" presId="urn:microsoft.com/office/officeart/2005/8/layout/vList4"/>
    <dgm:cxn modelId="{0927F35A-5766-4C78-9FC9-124757021E06}" srcId="{722882E8-1A21-4579-9C23-AF8F48ADAE59}" destId="{CC16B9BE-3E17-4B14-8865-3880953FFF27}" srcOrd="2" destOrd="0" parTransId="{51B07751-FF86-4933-8D9B-83CDF836F868}" sibTransId="{CBC06177-DA62-4D6A-950B-464A1C732E67}"/>
    <dgm:cxn modelId="{5F6AAF8A-297C-42B4-BDD2-6EBB17BB2C4F}" srcId="{7DDD5872-6EBD-48EB-829B-AF6F325D2F4B}" destId="{D065C353-E538-4A94-BF5E-6068C1974054}" srcOrd="2" destOrd="0" parTransId="{A7422545-5EBC-4F22-B173-842E9BFF4D46}" sibTransId="{79B3DFEE-3CF1-43FC-A46B-0AC5374A5D6C}"/>
    <dgm:cxn modelId="{2F7F164F-9F89-4F65-9225-477ED84FD7B7}" srcId="{CC16B9BE-3E17-4B14-8865-3880953FFF27}" destId="{030D95ED-B51B-4010-86A6-EC60A4511A49}" srcOrd="0" destOrd="0" parTransId="{406200B2-FAA7-40D1-A4DB-D2C7D6FED629}" sibTransId="{6AF21390-7FBA-4622-B633-1014AA01B186}"/>
    <dgm:cxn modelId="{5953B659-6E1D-44EE-A99C-99FEC3214687}" type="presOf" srcId="{CC16B9BE-3E17-4B14-8865-3880953FFF27}" destId="{2D4F9F5E-3A5C-473F-96DE-7A69763F23A0}" srcOrd="1" destOrd="0" presId="urn:microsoft.com/office/officeart/2005/8/layout/vList4"/>
    <dgm:cxn modelId="{9A7DE289-54C4-4BF1-A664-7F91C8FAC753}" type="presOf" srcId="{1B9BB026-288F-452F-9493-5052AF318791}" destId="{90956D21-BE34-4EAB-B1EB-5B232EA9AAF3}" srcOrd="1" destOrd="1" presId="urn:microsoft.com/office/officeart/2005/8/layout/vList4"/>
    <dgm:cxn modelId="{F5878B03-9828-4EF5-8E1C-D63FB9194D5C}" type="presOf" srcId="{652B968A-4FA1-48EA-8615-9E060F583BF3}" destId="{4DF5B31D-7F8F-47B2-A721-AE1E2DCE3CF8}" srcOrd="1" destOrd="1" presId="urn:microsoft.com/office/officeart/2005/8/layout/vList4"/>
    <dgm:cxn modelId="{70EA3324-AEC0-4096-AFBF-AF44C88953B1}" type="presOf" srcId="{652B968A-4FA1-48EA-8615-9E060F583BF3}" destId="{5886839E-FED1-4B9C-BF47-6C7129491D04}" srcOrd="0" destOrd="1" presId="urn:microsoft.com/office/officeart/2005/8/layout/vList4"/>
    <dgm:cxn modelId="{2AAAE565-0962-4F3F-B62D-FC0B976744AF}" type="presOf" srcId="{E8CE5E5D-1B71-4559-BA79-D2C94B8E61DE}" destId="{77A4BA36-648A-4896-9156-735C7708EFF6}" srcOrd="0" destOrd="3" presId="urn:microsoft.com/office/officeart/2005/8/layout/vList4"/>
    <dgm:cxn modelId="{41D10A36-22A4-4383-9429-66A10DAE4E66}" type="presOf" srcId="{ECB1EB8A-2DBE-46D3-9C66-D2D6CC6991ED}" destId="{77A4BA36-648A-4896-9156-735C7708EFF6}" srcOrd="0" destOrd="2" presId="urn:microsoft.com/office/officeart/2005/8/layout/vList4"/>
    <dgm:cxn modelId="{32C4B5B8-24E2-40F3-83B0-1C8721859709}" srcId="{7DDD5872-6EBD-48EB-829B-AF6F325D2F4B}" destId="{3ACC4CCF-60AC-4C3E-A56F-6DAB536297A3}" srcOrd="3" destOrd="0" parTransId="{FFB60426-0A24-4AB9-9F49-375D69DF4FB8}" sibTransId="{EFE98B56-AB28-4127-BBB6-D59CA43AE003}"/>
    <dgm:cxn modelId="{E268F141-1532-4BCE-86F9-9DF9563DE973}" type="presOf" srcId="{9F783C0B-364C-456B-95F2-20B0A780F24E}" destId="{7768D8D6-B3C6-4C25-BEFA-33053D74CD9A}" srcOrd="0" destOrd="0" presId="urn:microsoft.com/office/officeart/2005/8/layout/vList4"/>
    <dgm:cxn modelId="{75672C97-E3D1-4227-8A5A-D444C2F2C310}" type="presParOf" srcId="{00E1298F-3CBD-4A2B-9D9D-1B0B6E6D4D91}" destId="{227C1DEE-D6B2-464C-9F60-A99A93B9E6F9}" srcOrd="0" destOrd="0" presId="urn:microsoft.com/office/officeart/2005/8/layout/vList4"/>
    <dgm:cxn modelId="{C9B1856C-2F74-403F-B5BB-21E987D71129}" type="presParOf" srcId="{227C1DEE-D6B2-464C-9F60-A99A93B9E6F9}" destId="{7768D8D6-B3C6-4C25-BEFA-33053D74CD9A}" srcOrd="0" destOrd="0" presId="urn:microsoft.com/office/officeart/2005/8/layout/vList4"/>
    <dgm:cxn modelId="{E9E4FF3C-0DDF-498B-9DCE-E97F9D05D86C}" type="presParOf" srcId="{227C1DEE-D6B2-464C-9F60-A99A93B9E6F9}" destId="{40B7B681-4EA6-4A1F-8AD4-C6F0255AF16A}" srcOrd="1" destOrd="0" presId="urn:microsoft.com/office/officeart/2005/8/layout/vList4"/>
    <dgm:cxn modelId="{2A1E4BB0-3B5E-4FE8-B582-FAF218C5EFCA}" type="presParOf" srcId="{227C1DEE-D6B2-464C-9F60-A99A93B9E6F9}" destId="{90956D21-BE34-4EAB-B1EB-5B232EA9AAF3}" srcOrd="2" destOrd="0" presId="urn:microsoft.com/office/officeart/2005/8/layout/vList4"/>
    <dgm:cxn modelId="{EE808E89-DFC7-48BA-AE2E-6A659B0DC5B9}" type="presParOf" srcId="{00E1298F-3CBD-4A2B-9D9D-1B0B6E6D4D91}" destId="{44363CD8-397E-4321-AC35-CAE222418DBD}" srcOrd="1" destOrd="0" presId="urn:microsoft.com/office/officeart/2005/8/layout/vList4"/>
    <dgm:cxn modelId="{FBEC87E7-47CD-443E-A0A4-B16FCA60A2E1}" type="presParOf" srcId="{00E1298F-3CBD-4A2B-9D9D-1B0B6E6D4D91}" destId="{4BD57ED6-F12C-433E-A232-834EFD65C935}" srcOrd="2" destOrd="0" presId="urn:microsoft.com/office/officeart/2005/8/layout/vList4"/>
    <dgm:cxn modelId="{E12DA0ED-82EB-465C-AC49-E75B079BE7F0}" type="presParOf" srcId="{4BD57ED6-F12C-433E-A232-834EFD65C935}" destId="{5886839E-FED1-4B9C-BF47-6C7129491D04}" srcOrd="0" destOrd="0" presId="urn:microsoft.com/office/officeart/2005/8/layout/vList4"/>
    <dgm:cxn modelId="{BE286C8C-9B5B-47E6-8AAA-AF84B7DDBF75}" type="presParOf" srcId="{4BD57ED6-F12C-433E-A232-834EFD65C935}" destId="{6E94B9EC-A168-4555-94E8-92A04D69E5B6}" srcOrd="1" destOrd="0" presId="urn:microsoft.com/office/officeart/2005/8/layout/vList4"/>
    <dgm:cxn modelId="{64C8C87C-9063-4779-A3CB-CBF06A68097F}" type="presParOf" srcId="{4BD57ED6-F12C-433E-A232-834EFD65C935}" destId="{4DF5B31D-7F8F-47B2-A721-AE1E2DCE3CF8}" srcOrd="2" destOrd="0" presId="urn:microsoft.com/office/officeart/2005/8/layout/vList4"/>
    <dgm:cxn modelId="{58D71FC1-B02F-4279-A89B-864BC3966767}" type="presParOf" srcId="{00E1298F-3CBD-4A2B-9D9D-1B0B6E6D4D91}" destId="{A9B574DD-8DFE-4C2C-BCD2-23DC0B47D450}" srcOrd="3" destOrd="0" presId="urn:microsoft.com/office/officeart/2005/8/layout/vList4"/>
    <dgm:cxn modelId="{70184D4D-9A98-43C2-B382-E8F1152C1D97}" type="presParOf" srcId="{00E1298F-3CBD-4A2B-9D9D-1B0B6E6D4D91}" destId="{9149FBCC-B768-45FA-8F8F-1E293685E9D6}" srcOrd="4" destOrd="0" presId="urn:microsoft.com/office/officeart/2005/8/layout/vList4"/>
    <dgm:cxn modelId="{04D1E47A-522E-401B-8FA5-6DE6345C1DC0}" type="presParOf" srcId="{9149FBCC-B768-45FA-8F8F-1E293685E9D6}" destId="{77A4BA36-648A-4896-9156-735C7708EFF6}" srcOrd="0" destOrd="0" presId="urn:microsoft.com/office/officeart/2005/8/layout/vList4"/>
    <dgm:cxn modelId="{9D02082C-AAB3-4FB1-98CD-8AFCEE4A8F58}" type="presParOf" srcId="{9149FBCC-B768-45FA-8F8F-1E293685E9D6}" destId="{5A8AF20B-A8FB-4F66-A39D-83403E0EC4A1}" srcOrd="1" destOrd="0" presId="urn:microsoft.com/office/officeart/2005/8/layout/vList4"/>
    <dgm:cxn modelId="{E727516F-4A5C-4576-9CAB-B29893068A7B}" type="presParOf" srcId="{9149FBCC-B768-45FA-8F8F-1E293685E9D6}" destId="{2D4F9F5E-3A5C-473F-96DE-7A69763F23A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2882E8-1A21-4579-9C23-AF8F48ADAE5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783C0B-364C-456B-95F2-20B0A780F24E}">
      <dgm:prSet phldrT="[Текст]" custT="1"/>
      <dgm:spPr/>
      <dgm:t>
        <a:bodyPr/>
        <a:lstStyle/>
        <a:p>
          <a:r>
            <a:rPr lang="ru-RU" sz="1600" b="1" i="0" dirty="0" smtClean="0">
              <a:solidFill>
                <a:srgbClr val="FF0000"/>
              </a:solidFill>
            </a:rPr>
            <a:t>! </a:t>
          </a:r>
          <a:r>
            <a:rPr lang="ru-RU" sz="1200" b="1" i="0" dirty="0" smtClean="0"/>
            <a:t>Здравоохранение</a:t>
          </a:r>
        </a:p>
      </dgm:t>
    </dgm:pt>
    <dgm:pt modelId="{B29775EA-DD97-4989-9AFB-ED39EDA19C1A}" type="parTrans" cxnId="{28D321A0-A960-4361-B7D5-3EC979524928}">
      <dgm:prSet/>
      <dgm:spPr/>
      <dgm:t>
        <a:bodyPr/>
        <a:lstStyle/>
        <a:p>
          <a:endParaRPr lang="ru-RU"/>
        </a:p>
      </dgm:t>
    </dgm:pt>
    <dgm:pt modelId="{1D9A5C2D-DE67-4B42-A306-BF352BA587A2}" type="sibTrans" cxnId="{28D321A0-A960-4361-B7D5-3EC979524928}">
      <dgm:prSet/>
      <dgm:spPr/>
      <dgm:t>
        <a:bodyPr/>
        <a:lstStyle/>
        <a:p>
          <a:endParaRPr lang="ru-RU"/>
        </a:p>
      </dgm:t>
    </dgm:pt>
    <dgm:pt modelId="{1B9BB026-288F-452F-9493-5052AF318791}">
      <dgm:prSet phldrT="[Текст]"/>
      <dgm:spPr/>
      <dgm:t>
        <a:bodyPr/>
        <a:lstStyle/>
        <a:p>
          <a:r>
            <a:rPr lang="ru-RU" sz="900" b="0" i="0" dirty="0" smtClean="0"/>
            <a:t>Прием заявок (запись) на прием к врачу в государственное учреждение здравоохранения субъекта Российской Федерации.</a:t>
          </a:r>
          <a:endParaRPr lang="ru-RU" sz="900" dirty="0"/>
        </a:p>
      </dgm:t>
    </dgm:pt>
    <dgm:pt modelId="{BCC4D844-C9B2-493E-809B-194E14494A0E}" type="parTrans" cxnId="{2380B050-6881-4D17-BC63-6ED598030D93}">
      <dgm:prSet/>
      <dgm:spPr/>
      <dgm:t>
        <a:bodyPr/>
        <a:lstStyle/>
        <a:p>
          <a:endParaRPr lang="ru-RU"/>
        </a:p>
      </dgm:t>
    </dgm:pt>
    <dgm:pt modelId="{E322D8E4-A164-474F-8E32-A597054EDBA0}" type="sibTrans" cxnId="{2380B050-6881-4D17-BC63-6ED598030D93}">
      <dgm:prSet/>
      <dgm:spPr/>
      <dgm:t>
        <a:bodyPr/>
        <a:lstStyle/>
        <a:p>
          <a:endParaRPr lang="ru-RU"/>
        </a:p>
      </dgm:t>
    </dgm:pt>
    <dgm:pt modelId="{7DDD5872-6EBD-48EB-829B-AF6F325D2F4B}">
      <dgm:prSet phldrT="[Текст]"/>
      <dgm:spPr/>
      <dgm:t>
        <a:bodyPr/>
        <a:lstStyle/>
        <a:p>
          <a:r>
            <a:rPr lang="ru-RU" b="1" i="0" dirty="0" smtClean="0">
              <a:solidFill>
                <a:srgbClr val="FF0000"/>
              </a:solidFill>
            </a:rPr>
            <a:t>! </a:t>
          </a:r>
          <a:r>
            <a:rPr lang="ru-RU" b="1" i="0" dirty="0" smtClean="0"/>
            <a:t>Жилищно-коммунальное хозяйство</a:t>
          </a:r>
          <a:endParaRPr lang="ru-RU" dirty="0">
            <a:solidFill>
              <a:srgbClr val="FF0000"/>
            </a:solidFill>
          </a:endParaRPr>
        </a:p>
      </dgm:t>
    </dgm:pt>
    <dgm:pt modelId="{DA950E38-6A45-4DEA-B9A8-7FCBAB91EF34}" type="parTrans" cxnId="{4EE852FA-C3C4-4929-BF04-F806D16607EA}">
      <dgm:prSet/>
      <dgm:spPr/>
      <dgm:t>
        <a:bodyPr/>
        <a:lstStyle/>
        <a:p>
          <a:endParaRPr lang="ru-RU"/>
        </a:p>
      </dgm:t>
    </dgm:pt>
    <dgm:pt modelId="{86B48F12-1771-4314-BA62-497FD823D3E7}" type="sibTrans" cxnId="{4EE852FA-C3C4-4929-BF04-F806D16607EA}">
      <dgm:prSet/>
      <dgm:spPr/>
      <dgm:t>
        <a:bodyPr/>
        <a:lstStyle/>
        <a:p>
          <a:endParaRPr lang="ru-RU"/>
        </a:p>
      </dgm:t>
    </dgm:pt>
    <dgm:pt modelId="{D0B15CFE-FB7D-4091-A30E-722FE54A11C5}">
      <dgm:prSet phldrT="[Текст]"/>
      <dgm:spPr/>
      <dgm:t>
        <a:bodyPr/>
        <a:lstStyle/>
        <a:p>
          <a:r>
            <a:rPr lang="ru-RU" b="0" i="0" dirty="0" smtClean="0"/>
            <a:t>Выдача копии финансово-лицевого счета, выписки из домовой книги, справок и иных документов в сфере жилищно-коммунального хозяйства</a:t>
          </a:r>
          <a:endParaRPr lang="ru-RU" dirty="0"/>
        </a:p>
      </dgm:t>
    </dgm:pt>
    <dgm:pt modelId="{E4AB2337-4EEF-43E3-8B1C-51D8E031A3C6}" type="parTrans" cxnId="{D477EC34-9A46-468D-8D47-A6050F1BEFE7}">
      <dgm:prSet/>
      <dgm:spPr/>
      <dgm:t>
        <a:bodyPr/>
        <a:lstStyle/>
        <a:p>
          <a:endParaRPr lang="ru-RU"/>
        </a:p>
      </dgm:t>
    </dgm:pt>
    <dgm:pt modelId="{93B5E24F-925D-43E6-A6D3-0F359CB572B9}" type="sibTrans" cxnId="{D477EC34-9A46-468D-8D47-A6050F1BEFE7}">
      <dgm:prSet/>
      <dgm:spPr/>
      <dgm:t>
        <a:bodyPr/>
        <a:lstStyle/>
        <a:p>
          <a:endParaRPr lang="ru-RU"/>
        </a:p>
      </dgm:t>
    </dgm:pt>
    <dgm:pt modelId="{652B968A-4FA1-48EA-8615-9E060F583BF3}">
      <dgm:prSet phldrT="[Текст]"/>
      <dgm:spPr/>
      <dgm:t>
        <a:bodyPr/>
        <a:lstStyle/>
        <a:p>
          <a:r>
            <a:rPr lang="ru-RU" b="0" i="0" dirty="0" smtClean="0"/>
            <a:t>Прием документов, необходимых для согласования перепланировки </a:t>
          </a:r>
        </a:p>
      </dgm:t>
    </dgm:pt>
    <dgm:pt modelId="{32D8D6C7-14DC-42ED-8A5C-69FFF0F7304A}" type="sibTrans" cxnId="{02301E18-8201-4970-9BD7-6C9440DD25B1}">
      <dgm:prSet/>
      <dgm:spPr/>
      <dgm:t>
        <a:bodyPr/>
        <a:lstStyle/>
        <a:p>
          <a:endParaRPr lang="ru-RU"/>
        </a:p>
      </dgm:t>
    </dgm:pt>
    <dgm:pt modelId="{CA50C7C2-6B77-4365-96EF-0A00C75A90AC}" type="parTrans" cxnId="{02301E18-8201-4970-9BD7-6C9440DD25B1}">
      <dgm:prSet/>
      <dgm:spPr/>
      <dgm:t>
        <a:bodyPr/>
        <a:lstStyle/>
        <a:p>
          <a:endParaRPr lang="ru-RU"/>
        </a:p>
      </dgm:t>
    </dgm:pt>
    <dgm:pt modelId="{CC16B9BE-3E17-4B14-8865-3880953FFF27}">
      <dgm:prSet/>
      <dgm:spPr/>
      <dgm:t>
        <a:bodyPr/>
        <a:lstStyle/>
        <a:p>
          <a:r>
            <a:rPr lang="ru-RU" b="1" i="0" dirty="0" smtClean="0"/>
            <a:t> Труд и занятость</a:t>
          </a:r>
          <a:endParaRPr lang="ru-RU" dirty="0">
            <a:solidFill>
              <a:srgbClr val="FF0000"/>
            </a:solidFill>
          </a:endParaRPr>
        </a:p>
      </dgm:t>
    </dgm:pt>
    <dgm:pt modelId="{51B07751-FF86-4933-8D9B-83CDF836F868}" type="parTrans" cxnId="{0927F35A-5766-4C78-9FC9-124757021E06}">
      <dgm:prSet/>
      <dgm:spPr/>
      <dgm:t>
        <a:bodyPr/>
        <a:lstStyle/>
        <a:p>
          <a:endParaRPr lang="ru-RU"/>
        </a:p>
      </dgm:t>
    </dgm:pt>
    <dgm:pt modelId="{CBC06177-DA62-4D6A-950B-464A1C732E67}" type="sibTrans" cxnId="{0927F35A-5766-4C78-9FC9-124757021E06}">
      <dgm:prSet/>
      <dgm:spPr/>
      <dgm:t>
        <a:bodyPr/>
        <a:lstStyle/>
        <a:p>
          <a:endParaRPr lang="ru-RU"/>
        </a:p>
      </dgm:t>
    </dgm:pt>
    <dgm:pt modelId="{030D95ED-B51B-4010-86A6-EC60A4511A49}">
      <dgm:prSet/>
      <dgm:spPr/>
      <dgm:t>
        <a:bodyPr/>
        <a:lstStyle/>
        <a:p>
          <a:r>
            <a:rPr lang="ru-RU" dirty="0" smtClean="0"/>
            <a:t>Прием заявлений об участии в оплачиваемых общественных работах и предоставление информации об организации таких работ</a:t>
          </a:r>
          <a:endParaRPr lang="ru-RU" b="0" i="0" dirty="0"/>
        </a:p>
      </dgm:t>
    </dgm:pt>
    <dgm:pt modelId="{406200B2-FAA7-40D1-A4DB-D2C7D6FED629}" type="parTrans" cxnId="{2F7F164F-9F89-4F65-9225-477ED84FD7B7}">
      <dgm:prSet/>
      <dgm:spPr/>
      <dgm:t>
        <a:bodyPr/>
        <a:lstStyle/>
        <a:p>
          <a:endParaRPr lang="ru-RU"/>
        </a:p>
      </dgm:t>
    </dgm:pt>
    <dgm:pt modelId="{6AF21390-7FBA-4622-B633-1014AA01B186}" type="sibTrans" cxnId="{2F7F164F-9F89-4F65-9225-477ED84FD7B7}">
      <dgm:prSet/>
      <dgm:spPr/>
      <dgm:t>
        <a:bodyPr/>
        <a:lstStyle/>
        <a:p>
          <a:endParaRPr lang="ru-RU"/>
        </a:p>
      </dgm:t>
    </dgm:pt>
    <dgm:pt modelId="{ECB1EB8A-2DBE-46D3-9C66-D2D6CC6991ED}">
      <dgm:prSet/>
      <dgm:spPr/>
      <dgm:t>
        <a:bodyPr/>
        <a:lstStyle/>
        <a:p>
          <a:r>
            <a:rPr lang="ru-RU" dirty="0" smtClean="0"/>
            <a:t>Прием заявлений об оказании содействия гражданам в поиске подходящей работы, а также об оказании содействия работодателям в подборе необходимых работников</a:t>
          </a:r>
          <a:endParaRPr lang="ru-RU" b="0" i="0" dirty="0" smtClean="0"/>
        </a:p>
      </dgm:t>
    </dgm:pt>
    <dgm:pt modelId="{22DC5521-476C-4B05-B951-B32F8722899E}" type="parTrans" cxnId="{3E94DB7D-DA88-4711-A5EA-65A2B1DE7EC5}">
      <dgm:prSet/>
      <dgm:spPr/>
      <dgm:t>
        <a:bodyPr/>
        <a:lstStyle/>
        <a:p>
          <a:endParaRPr lang="ru-RU"/>
        </a:p>
      </dgm:t>
    </dgm:pt>
    <dgm:pt modelId="{F428A2E6-5DA0-4032-A078-9AE6819CA9E5}" type="sibTrans" cxnId="{3E94DB7D-DA88-4711-A5EA-65A2B1DE7EC5}">
      <dgm:prSet/>
      <dgm:spPr/>
      <dgm:t>
        <a:bodyPr/>
        <a:lstStyle/>
        <a:p>
          <a:endParaRPr lang="ru-RU"/>
        </a:p>
      </dgm:t>
    </dgm:pt>
    <dgm:pt modelId="{061DA210-D6AB-4A9C-8B71-F144B5357427}">
      <dgm:prSet phldrT="[Текст]"/>
      <dgm:spPr/>
      <dgm:t>
        <a:bodyPr/>
        <a:lstStyle/>
        <a:p>
          <a:r>
            <a:rPr lang="ru-RU" sz="900" b="0" i="0" dirty="0" smtClean="0"/>
            <a:t>Выдача направления на госпитализацию в стационарное отделение специализированного государственного учреждения здравоохранения субъекта Российской Федерации.</a:t>
          </a:r>
          <a:endParaRPr lang="ru-RU" sz="900" dirty="0"/>
        </a:p>
      </dgm:t>
    </dgm:pt>
    <dgm:pt modelId="{FCC0726D-2F78-4E0D-89EF-EF6B0268962F}" type="parTrans" cxnId="{EE841E44-441F-4533-9378-435682FFFB5B}">
      <dgm:prSet/>
      <dgm:spPr/>
      <dgm:t>
        <a:bodyPr/>
        <a:lstStyle/>
        <a:p>
          <a:endParaRPr lang="ru-RU"/>
        </a:p>
      </dgm:t>
    </dgm:pt>
    <dgm:pt modelId="{A14266F1-89DF-45EF-969C-40E7DE889FC3}" type="sibTrans" cxnId="{EE841E44-441F-4533-9378-435682FFFB5B}">
      <dgm:prSet/>
      <dgm:spPr/>
      <dgm:t>
        <a:bodyPr/>
        <a:lstStyle/>
        <a:p>
          <a:endParaRPr lang="ru-RU"/>
        </a:p>
      </dgm:t>
    </dgm:pt>
    <dgm:pt modelId="{72F27976-7EEE-4339-B516-99B1E964F861}">
      <dgm:prSet phldrT="[Текст]"/>
      <dgm:spPr/>
      <dgm:t>
        <a:bodyPr/>
        <a:lstStyle/>
        <a:p>
          <a:r>
            <a:rPr lang="ru-RU" sz="900" b="0" i="0" dirty="0" smtClean="0"/>
            <a:t>Оформление заявки на оказание высокотехнологичной медицинской помощи и внесение данных заявителя в лист ожидания</a:t>
          </a:r>
          <a:endParaRPr lang="ru-RU" sz="900" dirty="0"/>
        </a:p>
      </dgm:t>
    </dgm:pt>
    <dgm:pt modelId="{A0ADE3CF-E617-4B7F-8F8E-C3B5C68AB967}" type="parTrans" cxnId="{6E26D56E-01A8-47F2-B9C4-0B6763A9740E}">
      <dgm:prSet/>
      <dgm:spPr/>
      <dgm:t>
        <a:bodyPr/>
        <a:lstStyle/>
        <a:p>
          <a:endParaRPr lang="ru-RU"/>
        </a:p>
      </dgm:t>
    </dgm:pt>
    <dgm:pt modelId="{28C6297A-7565-4591-A1A7-4556CBDB4613}" type="sibTrans" cxnId="{6E26D56E-01A8-47F2-B9C4-0B6763A9740E}">
      <dgm:prSet/>
      <dgm:spPr/>
      <dgm:t>
        <a:bodyPr/>
        <a:lstStyle/>
        <a:p>
          <a:endParaRPr lang="ru-RU"/>
        </a:p>
      </dgm:t>
    </dgm:pt>
    <dgm:pt modelId="{00E1298F-3CBD-4A2B-9D9D-1B0B6E6D4D91}" type="pres">
      <dgm:prSet presAssocID="{722882E8-1A21-4579-9C23-AF8F48ADAE5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7C1DEE-D6B2-464C-9F60-A99A93B9E6F9}" type="pres">
      <dgm:prSet presAssocID="{9F783C0B-364C-456B-95F2-20B0A780F24E}" presName="comp" presStyleCnt="0"/>
      <dgm:spPr/>
    </dgm:pt>
    <dgm:pt modelId="{7768D8D6-B3C6-4C25-BEFA-33053D74CD9A}" type="pres">
      <dgm:prSet presAssocID="{9F783C0B-364C-456B-95F2-20B0A780F24E}" presName="box" presStyleLbl="node1" presStyleIdx="0" presStyleCnt="3"/>
      <dgm:spPr/>
      <dgm:t>
        <a:bodyPr/>
        <a:lstStyle/>
        <a:p>
          <a:endParaRPr lang="ru-RU"/>
        </a:p>
      </dgm:t>
    </dgm:pt>
    <dgm:pt modelId="{40B7B681-4EA6-4A1F-8AD4-C6F0255AF16A}" type="pres">
      <dgm:prSet presAssocID="{9F783C0B-364C-456B-95F2-20B0A780F24E}" presName="img" presStyleLbl="fgImgPlace1" presStyleIdx="0" presStyleCnt="3"/>
      <dgm:spPr/>
    </dgm:pt>
    <dgm:pt modelId="{90956D21-BE34-4EAB-B1EB-5B232EA9AAF3}" type="pres">
      <dgm:prSet presAssocID="{9F783C0B-364C-456B-95F2-20B0A780F24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63CD8-397E-4321-AC35-CAE222418DBD}" type="pres">
      <dgm:prSet presAssocID="{1D9A5C2D-DE67-4B42-A306-BF352BA587A2}" presName="spacer" presStyleCnt="0"/>
      <dgm:spPr/>
    </dgm:pt>
    <dgm:pt modelId="{4BD57ED6-F12C-433E-A232-834EFD65C935}" type="pres">
      <dgm:prSet presAssocID="{7DDD5872-6EBD-48EB-829B-AF6F325D2F4B}" presName="comp" presStyleCnt="0"/>
      <dgm:spPr/>
    </dgm:pt>
    <dgm:pt modelId="{5886839E-FED1-4B9C-BF47-6C7129491D04}" type="pres">
      <dgm:prSet presAssocID="{7DDD5872-6EBD-48EB-829B-AF6F325D2F4B}" presName="box" presStyleLbl="node1" presStyleIdx="1" presStyleCnt="3" custLinFactNeighborX="-793" custLinFactNeighborY="-1029"/>
      <dgm:spPr/>
      <dgm:t>
        <a:bodyPr/>
        <a:lstStyle/>
        <a:p>
          <a:endParaRPr lang="ru-RU"/>
        </a:p>
      </dgm:t>
    </dgm:pt>
    <dgm:pt modelId="{6E94B9EC-A168-4555-94E8-92A04D69E5B6}" type="pres">
      <dgm:prSet presAssocID="{7DDD5872-6EBD-48EB-829B-AF6F325D2F4B}" presName="img" presStyleLbl="fgImgPlace1" presStyleIdx="1" presStyleCnt="3"/>
      <dgm:spPr/>
    </dgm:pt>
    <dgm:pt modelId="{4DF5B31D-7F8F-47B2-A721-AE1E2DCE3CF8}" type="pres">
      <dgm:prSet presAssocID="{7DDD5872-6EBD-48EB-829B-AF6F325D2F4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574DD-8DFE-4C2C-BCD2-23DC0B47D450}" type="pres">
      <dgm:prSet presAssocID="{86B48F12-1771-4314-BA62-497FD823D3E7}" presName="spacer" presStyleCnt="0"/>
      <dgm:spPr/>
    </dgm:pt>
    <dgm:pt modelId="{9149FBCC-B768-45FA-8F8F-1E293685E9D6}" type="pres">
      <dgm:prSet presAssocID="{CC16B9BE-3E17-4B14-8865-3880953FFF27}" presName="comp" presStyleCnt="0"/>
      <dgm:spPr/>
    </dgm:pt>
    <dgm:pt modelId="{77A4BA36-648A-4896-9156-735C7708EFF6}" type="pres">
      <dgm:prSet presAssocID="{CC16B9BE-3E17-4B14-8865-3880953FFF27}" presName="box" presStyleLbl="node1" presStyleIdx="2" presStyleCnt="3"/>
      <dgm:spPr/>
      <dgm:t>
        <a:bodyPr/>
        <a:lstStyle/>
        <a:p>
          <a:endParaRPr lang="ru-RU"/>
        </a:p>
      </dgm:t>
    </dgm:pt>
    <dgm:pt modelId="{5A8AF20B-A8FB-4F66-A39D-83403E0EC4A1}" type="pres">
      <dgm:prSet presAssocID="{CC16B9BE-3E17-4B14-8865-3880953FFF27}" presName="img" presStyleLbl="fgImgPlace1" presStyleIdx="2" presStyleCnt="3"/>
      <dgm:spPr/>
    </dgm:pt>
    <dgm:pt modelId="{2D4F9F5E-3A5C-473F-96DE-7A69763F23A0}" type="pres">
      <dgm:prSet presAssocID="{CC16B9BE-3E17-4B14-8865-3880953FFF2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A3BCD3-3AA5-4464-84E3-BB7D10C9C490}" type="presOf" srcId="{ECB1EB8A-2DBE-46D3-9C66-D2D6CC6991ED}" destId="{2D4F9F5E-3A5C-473F-96DE-7A69763F23A0}" srcOrd="1" destOrd="2" presId="urn:microsoft.com/office/officeart/2005/8/layout/vList4"/>
    <dgm:cxn modelId="{5524A881-10DE-4E7F-B4A0-B486D265774E}" type="presOf" srcId="{CC16B9BE-3E17-4B14-8865-3880953FFF27}" destId="{2D4F9F5E-3A5C-473F-96DE-7A69763F23A0}" srcOrd="1" destOrd="0" presId="urn:microsoft.com/office/officeart/2005/8/layout/vList4"/>
    <dgm:cxn modelId="{0927F35A-5766-4C78-9FC9-124757021E06}" srcId="{722882E8-1A21-4579-9C23-AF8F48ADAE59}" destId="{CC16B9BE-3E17-4B14-8865-3880953FFF27}" srcOrd="2" destOrd="0" parTransId="{51B07751-FF86-4933-8D9B-83CDF836F868}" sibTransId="{CBC06177-DA62-4D6A-950B-464A1C732E67}"/>
    <dgm:cxn modelId="{2E1B60A0-BB31-41AE-8C30-5C7727D2C2B0}" type="presOf" srcId="{D0B15CFE-FB7D-4091-A30E-722FE54A11C5}" destId="{4DF5B31D-7F8F-47B2-A721-AE1E2DCE3CF8}" srcOrd="1" destOrd="2" presId="urn:microsoft.com/office/officeart/2005/8/layout/vList4"/>
    <dgm:cxn modelId="{212285A0-8BE2-458E-BBAA-0BC6260A82CB}" type="presOf" srcId="{7DDD5872-6EBD-48EB-829B-AF6F325D2F4B}" destId="{4DF5B31D-7F8F-47B2-A721-AE1E2DCE3CF8}" srcOrd="1" destOrd="0" presId="urn:microsoft.com/office/officeart/2005/8/layout/vList4"/>
    <dgm:cxn modelId="{28D321A0-A960-4361-B7D5-3EC979524928}" srcId="{722882E8-1A21-4579-9C23-AF8F48ADAE59}" destId="{9F783C0B-364C-456B-95F2-20B0A780F24E}" srcOrd="0" destOrd="0" parTransId="{B29775EA-DD97-4989-9AFB-ED39EDA19C1A}" sibTransId="{1D9A5C2D-DE67-4B42-A306-BF352BA587A2}"/>
    <dgm:cxn modelId="{FB7EBB60-DC62-491E-9BB5-144D52EB6213}" type="presOf" srcId="{061DA210-D6AB-4A9C-8B71-F144B5357427}" destId="{7768D8D6-B3C6-4C25-BEFA-33053D74CD9A}" srcOrd="0" destOrd="2" presId="urn:microsoft.com/office/officeart/2005/8/layout/vList4"/>
    <dgm:cxn modelId="{6E26D56E-01A8-47F2-B9C4-0B6763A9740E}" srcId="{9F783C0B-364C-456B-95F2-20B0A780F24E}" destId="{72F27976-7EEE-4339-B516-99B1E964F861}" srcOrd="2" destOrd="0" parTransId="{A0ADE3CF-E617-4B7F-8F8E-C3B5C68AB967}" sibTransId="{28C6297A-7565-4591-A1A7-4556CBDB4613}"/>
    <dgm:cxn modelId="{20D10760-6627-4FB0-99C9-3756D81B164A}" type="presOf" srcId="{722882E8-1A21-4579-9C23-AF8F48ADAE59}" destId="{00E1298F-3CBD-4A2B-9D9D-1B0B6E6D4D91}" srcOrd="0" destOrd="0" presId="urn:microsoft.com/office/officeart/2005/8/layout/vList4"/>
    <dgm:cxn modelId="{C1F833E9-A621-4C01-9979-52821DE1C0E5}" type="presOf" srcId="{1B9BB026-288F-452F-9493-5052AF318791}" destId="{90956D21-BE34-4EAB-B1EB-5B232EA9AAF3}" srcOrd="1" destOrd="1" presId="urn:microsoft.com/office/officeart/2005/8/layout/vList4"/>
    <dgm:cxn modelId="{1226FE97-1E62-4947-A6C3-A5E1C694F31B}" type="presOf" srcId="{72F27976-7EEE-4339-B516-99B1E964F861}" destId="{90956D21-BE34-4EAB-B1EB-5B232EA9AAF3}" srcOrd="1" destOrd="3" presId="urn:microsoft.com/office/officeart/2005/8/layout/vList4"/>
    <dgm:cxn modelId="{2F7F164F-9F89-4F65-9225-477ED84FD7B7}" srcId="{CC16B9BE-3E17-4B14-8865-3880953FFF27}" destId="{030D95ED-B51B-4010-86A6-EC60A4511A49}" srcOrd="0" destOrd="0" parTransId="{406200B2-FAA7-40D1-A4DB-D2C7D6FED629}" sibTransId="{6AF21390-7FBA-4622-B633-1014AA01B186}"/>
    <dgm:cxn modelId="{4EE852FA-C3C4-4929-BF04-F806D16607EA}" srcId="{722882E8-1A21-4579-9C23-AF8F48ADAE59}" destId="{7DDD5872-6EBD-48EB-829B-AF6F325D2F4B}" srcOrd="1" destOrd="0" parTransId="{DA950E38-6A45-4DEA-B9A8-7FCBAB91EF34}" sibTransId="{86B48F12-1771-4314-BA62-497FD823D3E7}"/>
    <dgm:cxn modelId="{F393999B-CCCC-4868-BEB5-1FE8BE761F28}" type="presOf" srcId="{72F27976-7EEE-4339-B516-99B1E964F861}" destId="{7768D8D6-B3C6-4C25-BEFA-33053D74CD9A}" srcOrd="0" destOrd="3" presId="urn:microsoft.com/office/officeart/2005/8/layout/vList4"/>
    <dgm:cxn modelId="{F85E8BBA-AF94-43A5-8290-DF2A36BCEC0B}" type="presOf" srcId="{652B968A-4FA1-48EA-8615-9E060F583BF3}" destId="{5886839E-FED1-4B9C-BF47-6C7129491D04}" srcOrd="0" destOrd="1" presId="urn:microsoft.com/office/officeart/2005/8/layout/vList4"/>
    <dgm:cxn modelId="{F74D2772-53B0-44B9-9CE7-3093592CB2F9}" type="presOf" srcId="{9F783C0B-364C-456B-95F2-20B0A780F24E}" destId="{7768D8D6-B3C6-4C25-BEFA-33053D74CD9A}" srcOrd="0" destOrd="0" presId="urn:microsoft.com/office/officeart/2005/8/layout/vList4"/>
    <dgm:cxn modelId="{F80F63F6-5D43-4F38-8D02-4E0B34DE5EC4}" type="presOf" srcId="{652B968A-4FA1-48EA-8615-9E060F583BF3}" destId="{4DF5B31D-7F8F-47B2-A721-AE1E2DCE3CF8}" srcOrd="1" destOrd="1" presId="urn:microsoft.com/office/officeart/2005/8/layout/vList4"/>
    <dgm:cxn modelId="{AB11FC4D-1880-4C0C-86D2-697FE0B42CAC}" type="presOf" srcId="{D0B15CFE-FB7D-4091-A30E-722FE54A11C5}" destId="{5886839E-FED1-4B9C-BF47-6C7129491D04}" srcOrd="0" destOrd="2" presId="urn:microsoft.com/office/officeart/2005/8/layout/vList4"/>
    <dgm:cxn modelId="{D538EF94-0A35-49C9-AED3-32CD4BE7F1FD}" type="presOf" srcId="{061DA210-D6AB-4A9C-8B71-F144B5357427}" destId="{90956D21-BE34-4EAB-B1EB-5B232EA9AAF3}" srcOrd="1" destOrd="2" presId="urn:microsoft.com/office/officeart/2005/8/layout/vList4"/>
    <dgm:cxn modelId="{3E94DB7D-DA88-4711-A5EA-65A2B1DE7EC5}" srcId="{CC16B9BE-3E17-4B14-8865-3880953FFF27}" destId="{ECB1EB8A-2DBE-46D3-9C66-D2D6CC6991ED}" srcOrd="1" destOrd="0" parTransId="{22DC5521-476C-4B05-B951-B32F8722899E}" sibTransId="{F428A2E6-5DA0-4032-A078-9AE6819CA9E5}"/>
    <dgm:cxn modelId="{EA46D9EA-2EAF-49BC-8871-793FEB44B304}" type="presOf" srcId="{7DDD5872-6EBD-48EB-829B-AF6F325D2F4B}" destId="{5886839E-FED1-4B9C-BF47-6C7129491D04}" srcOrd="0" destOrd="0" presId="urn:microsoft.com/office/officeart/2005/8/layout/vList4"/>
    <dgm:cxn modelId="{2380B050-6881-4D17-BC63-6ED598030D93}" srcId="{9F783C0B-364C-456B-95F2-20B0A780F24E}" destId="{1B9BB026-288F-452F-9493-5052AF318791}" srcOrd="0" destOrd="0" parTransId="{BCC4D844-C9B2-493E-809B-194E14494A0E}" sibTransId="{E322D8E4-A164-474F-8E32-A597054EDBA0}"/>
    <dgm:cxn modelId="{02301E18-8201-4970-9BD7-6C9440DD25B1}" srcId="{7DDD5872-6EBD-48EB-829B-AF6F325D2F4B}" destId="{652B968A-4FA1-48EA-8615-9E060F583BF3}" srcOrd="0" destOrd="0" parTransId="{CA50C7C2-6B77-4365-96EF-0A00C75A90AC}" sibTransId="{32D8D6C7-14DC-42ED-8A5C-69FFF0F7304A}"/>
    <dgm:cxn modelId="{4ED5683C-F3ED-4245-B611-82575D9B0C94}" type="presOf" srcId="{030D95ED-B51B-4010-86A6-EC60A4511A49}" destId="{2D4F9F5E-3A5C-473F-96DE-7A69763F23A0}" srcOrd="1" destOrd="1" presId="urn:microsoft.com/office/officeart/2005/8/layout/vList4"/>
    <dgm:cxn modelId="{EE034C2B-4015-4C73-9F9C-7F00B962E788}" type="presOf" srcId="{030D95ED-B51B-4010-86A6-EC60A4511A49}" destId="{77A4BA36-648A-4896-9156-735C7708EFF6}" srcOrd="0" destOrd="1" presId="urn:microsoft.com/office/officeart/2005/8/layout/vList4"/>
    <dgm:cxn modelId="{F08120C0-2B8E-4247-87E5-87B4979092C5}" type="presOf" srcId="{ECB1EB8A-2DBE-46D3-9C66-D2D6CC6991ED}" destId="{77A4BA36-648A-4896-9156-735C7708EFF6}" srcOrd="0" destOrd="2" presId="urn:microsoft.com/office/officeart/2005/8/layout/vList4"/>
    <dgm:cxn modelId="{D477EC34-9A46-468D-8D47-A6050F1BEFE7}" srcId="{7DDD5872-6EBD-48EB-829B-AF6F325D2F4B}" destId="{D0B15CFE-FB7D-4091-A30E-722FE54A11C5}" srcOrd="1" destOrd="0" parTransId="{E4AB2337-4EEF-43E3-8B1C-51D8E031A3C6}" sibTransId="{93B5E24F-925D-43E6-A6D3-0F359CB572B9}"/>
    <dgm:cxn modelId="{EE841E44-441F-4533-9378-435682FFFB5B}" srcId="{9F783C0B-364C-456B-95F2-20B0A780F24E}" destId="{061DA210-D6AB-4A9C-8B71-F144B5357427}" srcOrd="1" destOrd="0" parTransId="{FCC0726D-2F78-4E0D-89EF-EF6B0268962F}" sibTransId="{A14266F1-89DF-45EF-969C-40E7DE889FC3}"/>
    <dgm:cxn modelId="{DDC7AC5F-BFEC-4C84-81DB-EB9A1B6E4657}" type="presOf" srcId="{1B9BB026-288F-452F-9493-5052AF318791}" destId="{7768D8D6-B3C6-4C25-BEFA-33053D74CD9A}" srcOrd="0" destOrd="1" presId="urn:microsoft.com/office/officeart/2005/8/layout/vList4"/>
    <dgm:cxn modelId="{201DEC59-1D65-4C5A-A9C1-879917083CE2}" type="presOf" srcId="{9F783C0B-364C-456B-95F2-20B0A780F24E}" destId="{90956D21-BE34-4EAB-B1EB-5B232EA9AAF3}" srcOrd="1" destOrd="0" presId="urn:microsoft.com/office/officeart/2005/8/layout/vList4"/>
    <dgm:cxn modelId="{5703605D-C19A-4EB2-8597-7C4B536AFA87}" type="presOf" srcId="{CC16B9BE-3E17-4B14-8865-3880953FFF27}" destId="{77A4BA36-648A-4896-9156-735C7708EFF6}" srcOrd="0" destOrd="0" presId="urn:microsoft.com/office/officeart/2005/8/layout/vList4"/>
    <dgm:cxn modelId="{D29A432E-BD5E-4690-9F1B-B7739A55B94B}" type="presParOf" srcId="{00E1298F-3CBD-4A2B-9D9D-1B0B6E6D4D91}" destId="{227C1DEE-D6B2-464C-9F60-A99A93B9E6F9}" srcOrd="0" destOrd="0" presId="urn:microsoft.com/office/officeart/2005/8/layout/vList4"/>
    <dgm:cxn modelId="{16658EE6-3075-4B1D-82F6-6803B791C4AD}" type="presParOf" srcId="{227C1DEE-D6B2-464C-9F60-A99A93B9E6F9}" destId="{7768D8D6-B3C6-4C25-BEFA-33053D74CD9A}" srcOrd="0" destOrd="0" presId="urn:microsoft.com/office/officeart/2005/8/layout/vList4"/>
    <dgm:cxn modelId="{11DDDE80-729E-4D48-AFCE-A05942700292}" type="presParOf" srcId="{227C1DEE-D6B2-464C-9F60-A99A93B9E6F9}" destId="{40B7B681-4EA6-4A1F-8AD4-C6F0255AF16A}" srcOrd="1" destOrd="0" presId="urn:microsoft.com/office/officeart/2005/8/layout/vList4"/>
    <dgm:cxn modelId="{12567133-D51E-49A9-96EC-9991B3DC8ABF}" type="presParOf" srcId="{227C1DEE-D6B2-464C-9F60-A99A93B9E6F9}" destId="{90956D21-BE34-4EAB-B1EB-5B232EA9AAF3}" srcOrd="2" destOrd="0" presId="urn:microsoft.com/office/officeart/2005/8/layout/vList4"/>
    <dgm:cxn modelId="{70A5A237-1DA5-4302-80AC-D5865D4485D0}" type="presParOf" srcId="{00E1298F-3CBD-4A2B-9D9D-1B0B6E6D4D91}" destId="{44363CD8-397E-4321-AC35-CAE222418DBD}" srcOrd="1" destOrd="0" presId="urn:microsoft.com/office/officeart/2005/8/layout/vList4"/>
    <dgm:cxn modelId="{8D80EB51-1B5A-45E3-8382-11ED4D3D2595}" type="presParOf" srcId="{00E1298F-3CBD-4A2B-9D9D-1B0B6E6D4D91}" destId="{4BD57ED6-F12C-433E-A232-834EFD65C935}" srcOrd="2" destOrd="0" presId="urn:microsoft.com/office/officeart/2005/8/layout/vList4"/>
    <dgm:cxn modelId="{3C6DA054-262E-4662-A94B-037F8969AC2B}" type="presParOf" srcId="{4BD57ED6-F12C-433E-A232-834EFD65C935}" destId="{5886839E-FED1-4B9C-BF47-6C7129491D04}" srcOrd="0" destOrd="0" presId="urn:microsoft.com/office/officeart/2005/8/layout/vList4"/>
    <dgm:cxn modelId="{AC049863-B404-4F50-8F99-B61E2DF6250F}" type="presParOf" srcId="{4BD57ED6-F12C-433E-A232-834EFD65C935}" destId="{6E94B9EC-A168-4555-94E8-92A04D69E5B6}" srcOrd="1" destOrd="0" presId="urn:microsoft.com/office/officeart/2005/8/layout/vList4"/>
    <dgm:cxn modelId="{BCC1E66C-3F6D-4952-9A44-A4158C21B50D}" type="presParOf" srcId="{4BD57ED6-F12C-433E-A232-834EFD65C935}" destId="{4DF5B31D-7F8F-47B2-A721-AE1E2DCE3CF8}" srcOrd="2" destOrd="0" presId="urn:microsoft.com/office/officeart/2005/8/layout/vList4"/>
    <dgm:cxn modelId="{1069C8A7-2896-4764-9A84-3511EC4C9DD4}" type="presParOf" srcId="{00E1298F-3CBD-4A2B-9D9D-1B0B6E6D4D91}" destId="{A9B574DD-8DFE-4C2C-BCD2-23DC0B47D450}" srcOrd="3" destOrd="0" presId="urn:microsoft.com/office/officeart/2005/8/layout/vList4"/>
    <dgm:cxn modelId="{47F6031A-8C76-434C-AE4A-097DA1D1E418}" type="presParOf" srcId="{00E1298F-3CBD-4A2B-9D9D-1B0B6E6D4D91}" destId="{9149FBCC-B768-45FA-8F8F-1E293685E9D6}" srcOrd="4" destOrd="0" presId="urn:microsoft.com/office/officeart/2005/8/layout/vList4"/>
    <dgm:cxn modelId="{39D53787-18A0-4332-ADFE-12AA1A9738A2}" type="presParOf" srcId="{9149FBCC-B768-45FA-8F8F-1E293685E9D6}" destId="{77A4BA36-648A-4896-9156-735C7708EFF6}" srcOrd="0" destOrd="0" presId="urn:microsoft.com/office/officeart/2005/8/layout/vList4"/>
    <dgm:cxn modelId="{8F7B8462-1176-49B3-9F07-FA34FA84E757}" type="presParOf" srcId="{9149FBCC-B768-45FA-8F8F-1E293685E9D6}" destId="{5A8AF20B-A8FB-4F66-A39D-83403E0EC4A1}" srcOrd="1" destOrd="0" presId="urn:microsoft.com/office/officeart/2005/8/layout/vList4"/>
    <dgm:cxn modelId="{D97E418D-D311-4246-AC75-BFB5E830988C}" type="presParOf" srcId="{9149FBCC-B768-45FA-8F8F-1E293685E9D6}" destId="{2D4F9F5E-3A5C-473F-96DE-7A69763F23A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2882E8-1A21-4579-9C23-AF8F48ADAE5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783C0B-364C-456B-95F2-20B0A780F24E}">
      <dgm:prSet phldrT="[Текст]" custT="1"/>
      <dgm:spPr/>
      <dgm:t>
        <a:bodyPr/>
        <a:lstStyle/>
        <a:p>
          <a:r>
            <a:rPr lang="ru-RU" sz="1600" b="1" i="0" dirty="0" smtClean="0">
              <a:solidFill>
                <a:srgbClr val="FF0000"/>
              </a:solidFill>
            </a:rPr>
            <a:t>! </a:t>
          </a:r>
          <a:r>
            <a:rPr lang="ru-RU" sz="2000" b="1" i="0" dirty="0" smtClean="0"/>
            <a:t>Образование</a:t>
          </a:r>
        </a:p>
      </dgm:t>
    </dgm:pt>
    <dgm:pt modelId="{B29775EA-DD97-4989-9AFB-ED39EDA19C1A}" type="parTrans" cxnId="{28D321A0-A960-4361-B7D5-3EC979524928}">
      <dgm:prSet/>
      <dgm:spPr/>
      <dgm:t>
        <a:bodyPr/>
        <a:lstStyle/>
        <a:p>
          <a:endParaRPr lang="ru-RU"/>
        </a:p>
      </dgm:t>
    </dgm:pt>
    <dgm:pt modelId="{1D9A5C2D-DE67-4B42-A306-BF352BA587A2}" type="sibTrans" cxnId="{28D321A0-A960-4361-B7D5-3EC979524928}">
      <dgm:prSet/>
      <dgm:spPr/>
      <dgm:t>
        <a:bodyPr/>
        <a:lstStyle/>
        <a:p>
          <a:endParaRPr lang="ru-RU"/>
        </a:p>
      </dgm:t>
    </dgm:pt>
    <dgm:pt modelId="{1B9BB026-288F-452F-9493-5052AF318791}">
      <dgm:prSet phldrT="[Текст]" custT="1"/>
      <dgm:spPr/>
      <dgm:t>
        <a:bodyPr/>
        <a:lstStyle/>
        <a:p>
          <a:r>
            <a:rPr lang="ru-RU" sz="1200" dirty="0" smtClean="0"/>
            <a:t>Прием заявлений о зачислении в муниципальные образовательные учреждения, реализующие основную образовательную программу дошкольного образования (детские сады), а также постановка на соответствующий учет</a:t>
          </a:r>
          <a:endParaRPr lang="ru-RU" sz="1200" dirty="0"/>
        </a:p>
      </dgm:t>
    </dgm:pt>
    <dgm:pt modelId="{BCC4D844-C9B2-493E-809B-194E14494A0E}" type="parTrans" cxnId="{2380B050-6881-4D17-BC63-6ED598030D93}">
      <dgm:prSet/>
      <dgm:spPr/>
      <dgm:t>
        <a:bodyPr/>
        <a:lstStyle/>
        <a:p>
          <a:endParaRPr lang="ru-RU"/>
        </a:p>
      </dgm:t>
    </dgm:pt>
    <dgm:pt modelId="{E322D8E4-A164-474F-8E32-A597054EDBA0}" type="sibTrans" cxnId="{2380B050-6881-4D17-BC63-6ED598030D93}">
      <dgm:prSet/>
      <dgm:spPr/>
      <dgm:t>
        <a:bodyPr/>
        <a:lstStyle/>
        <a:p>
          <a:endParaRPr lang="ru-RU"/>
        </a:p>
      </dgm:t>
    </dgm:pt>
    <dgm:pt modelId="{CC16B9BE-3E17-4B14-8865-3880953FFF27}">
      <dgm:prSet/>
      <dgm:spPr/>
      <dgm:t>
        <a:bodyPr/>
        <a:lstStyle/>
        <a:p>
          <a:r>
            <a:rPr lang="ru-RU" b="1" i="0" dirty="0" smtClean="0"/>
            <a:t> Культура</a:t>
          </a:r>
          <a:endParaRPr lang="ru-RU" dirty="0">
            <a:solidFill>
              <a:srgbClr val="FF0000"/>
            </a:solidFill>
          </a:endParaRPr>
        </a:p>
      </dgm:t>
    </dgm:pt>
    <dgm:pt modelId="{51B07751-FF86-4933-8D9B-83CDF836F868}" type="parTrans" cxnId="{0927F35A-5766-4C78-9FC9-124757021E06}">
      <dgm:prSet/>
      <dgm:spPr/>
      <dgm:t>
        <a:bodyPr/>
        <a:lstStyle/>
        <a:p>
          <a:endParaRPr lang="ru-RU"/>
        </a:p>
      </dgm:t>
    </dgm:pt>
    <dgm:pt modelId="{CBC06177-DA62-4D6A-950B-464A1C732E67}" type="sibTrans" cxnId="{0927F35A-5766-4C78-9FC9-124757021E06}">
      <dgm:prSet/>
      <dgm:spPr/>
      <dgm:t>
        <a:bodyPr/>
        <a:lstStyle/>
        <a:p>
          <a:endParaRPr lang="ru-RU"/>
        </a:p>
      </dgm:t>
    </dgm:pt>
    <dgm:pt modelId="{030D95ED-B51B-4010-86A6-EC60A4511A49}">
      <dgm:prSet/>
      <dgm:spPr/>
      <dgm:t>
        <a:bodyPr/>
        <a:lstStyle/>
        <a:p>
          <a:r>
            <a:rPr lang="ru-RU" dirty="0" smtClean="0"/>
            <a:t>. Предоставление информации о времени и месте театральных представлений, филармонических и эстрадных концертов и гастрольных мероприятий театров и филармоний, киносеансов, анонсы данных мероприятий</a:t>
          </a:r>
          <a:endParaRPr lang="ru-RU" b="0" i="0" dirty="0"/>
        </a:p>
      </dgm:t>
    </dgm:pt>
    <dgm:pt modelId="{406200B2-FAA7-40D1-A4DB-D2C7D6FED629}" type="parTrans" cxnId="{2F7F164F-9F89-4F65-9225-477ED84FD7B7}">
      <dgm:prSet/>
      <dgm:spPr/>
      <dgm:t>
        <a:bodyPr/>
        <a:lstStyle/>
        <a:p>
          <a:endParaRPr lang="ru-RU"/>
        </a:p>
      </dgm:t>
    </dgm:pt>
    <dgm:pt modelId="{6AF21390-7FBA-4622-B633-1014AA01B186}" type="sibTrans" cxnId="{2F7F164F-9F89-4F65-9225-477ED84FD7B7}">
      <dgm:prSet/>
      <dgm:spPr/>
      <dgm:t>
        <a:bodyPr/>
        <a:lstStyle/>
        <a:p>
          <a:endParaRPr lang="ru-RU"/>
        </a:p>
      </dgm:t>
    </dgm:pt>
    <dgm:pt modelId="{ECB1EB8A-2DBE-46D3-9C66-D2D6CC6991ED}">
      <dgm:prSet/>
      <dgm:spPr/>
      <dgm:t>
        <a:bodyPr/>
        <a:lstStyle/>
        <a:p>
          <a:r>
            <a:rPr lang="ru-RU" dirty="0" smtClean="0"/>
            <a:t>Предоставление доступа к справочно-поисковому аппарату и базам данных библиотек субъекта Российской Федерации</a:t>
          </a:r>
          <a:endParaRPr lang="ru-RU" b="0" i="0" dirty="0" smtClean="0"/>
        </a:p>
      </dgm:t>
    </dgm:pt>
    <dgm:pt modelId="{22DC5521-476C-4B05-B951-B32F8722899E}" type="parTrans" cxnId="{3E94DB7D-DA88-4711-A5EA-65A2B1DE7EC5}">
      <dgm:prSet/>
      <dgm:spPr/>
      <dgm:t>
        <a:bodyPr/>
        <a:lstStyle/>
        <a:p>
          <a:endParaRPr lang="ru-RU"/>
        </a:p>
      </dgm:t>
    </dgm:pt>
    <dgm:pt modelId="{F428A2E6-5DA0-4032-A078-9AE6819CA9E5}" type="sibTrans" cxnId="{3E94DB7D-DA88-4711-A5EA-65A2B1DE7EC5}">
      <dgm:prSet/>
      <dgm:spPr/>
      <dgm:t>
        <a:bodyPr/>
        <a:lstStyle/>
        <a:p>
          <a:endParaRPr lang="ru-RU"/>
        </a:p>
      </dgm:t>
    </dgm:pt>
    <dgm:pt modelId="{061DA210-D6AB-4A9C-8B71-F144B5357427}">
      <dgm:prSet phldrT="[Текст]" custT="1"/>
      <dgm:spPr/>
      <dgm:t>
        <a:bodyPr/>
        <a:lstStyle/>
        <a:p>
          <a:r>
            <a:rPr lang="ru-RU" sz="1200" dirty="0" smtClean="0"/>
            <a:t>Предоставление информации из федеральной базы данных о результатах единого государственного экзамена</a:t>
          </a:r>
          <a:endParaRPr lang="ru-RU" sz="1200" dirty="0"/>
        </a:p>
      </dgm:t>
    </dgm:pt>
    <dgm:pt modelId="{FCC0726D-2F78-4E0D-89EF-EF6B0268962F}" type="parTrans" cxnId="{EE841E44-441F-4533-9378-435682FFFB5B}">
      <dgm:prSet/>
      <dgm:spPr/>
      <dgm:t>
        <a:bodyPr/>
        <a:lstStyle/>
        <a:p>
          <a:endParaRPr lang="ru-RU"/>
        </a:p>
      </dgm:t>
    </dgm:pt>
    <dgm:pt modelId="{A14266F1-89DF-45EF-969C-40E7DE889FC3}" type="sibTrans" cxnId="{EE841E44-441F-4533-9378-435682FFFB5B}">
      <dgm:prSet/>
      <dgm:spPr/>
      <dgm:t>
        <a:bodyPr/>
        <a:lstStyle/>
        <a:p>
          <a:endParaRPr lang="ru-RU"/>
        </a:p>
      </dgm:t>
    </dgm:pt>
    <dgm:pt modelId="{4630061D-84DC-4E72-940F-A82350072A65}">
      <dgm:prSet phldrT="[Текст]" custT="1"/>
      <dgm:spPr/>
      <dgm:t>
        <a:bodyPr/>
        <a:lstStyle/>
        <a:p>
          <a:r>
            <a:rPr lang="ru-RU" sz="1200" dirty="0" smtClean="0"/>
            <a:t>. Предоставление информации о текущей успеваемости учащегося в муниципальном образовательном учреждении, ведение дневника и журнала успеваемости</a:t>
          </a:r>
          <a:endParaRPr lang="ru-RU" sz="1200" dirty="0"/>
        </a:p>
      </dgm:t>
    </dgm:pt>
    <dgm:pt modelId="{C9DD79E9-F885-4860-A173-0C180B661B55}" type="parTrans" cxnId="{F9ADE7D4-91BF-4BB2-8782-C2EA42850E27}">
      <dgm:prSet/>
      <dgm:spPr/>
    </dgm:pt>
    <dgm:pt modelId="{29A76E72-5BD8-4C48-B974-1731A8B49F32}" type="sibTrans" cxnId="{F9ADE7D4-91BF-4BB2-8782-C2EA42850E27}">
      <dgm:prSet/>
      <dgm:spPr/>
    </dgm:pt>
    <dgm:pt modelId="{00E1298F-3CBD-4A2B-9D9D-1B0B6E6D4D91}" type="pres">
      <dgm:prSet presAssocID="{722882E8-1A21-4579-9C23-AF8F48ADAE5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7C1DEE-D6B2-464C-9F60-A99A93B9E6F9}" type="pres">
      <dgm:prSet presAssocID="{9F783C0B-364C-456B-95F2-20B0A780F24E}" presName="comp" presStyleCnt="0"/>
      <dgm:spPr/>
    </dgm:pt>
    <dgm:pt modelId="{7768D8D6-B3C6-4C25-BEFA-33053D74CD9A}" type="pres">
      <dgm:prSet presAssocID="{9F783C0B-364C-456B-95F2-20B0A780F24E}" presName="box" presStyleLbl="node1" presStyleIdx="0" presStyleCnt="2"/>
      <dgm:spPr/>
      <dgm:t>
        <a:bodyPr/>
        <a:lstStyle/>
        <a:p>
          <a:endParaRPr lang="ru-RU"/>
        </a:p>
      </dgm:t>
    </dgm:pt>
    <dgm:pt modelId="{40B7B681-4EA6-4A1F-8AD4-C6F0255AF16A}" type="pres">
      <dgm:prSet presAssocID="{9F783C0B-364C-456B-95F2-20B0A780F24E}" presName="img" presStyleLbl="fgImgPlace1" presStyleIdx="0" presStyleCnt="2"/>
      <dgm:spPr/>
    </dgm:pt>
    <dgm:pt modelId="{90956D21-BE34-4EAB-B1EB-5B232EA9AAF3}" type="pres">
      <dgm:prSet presAssocID="{9F783C0B-364C-456B-95F2-20B0A780F24E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63CD8-397E-4321-AC35-CAE222418DBD}" type="pres">
      <dgm:prSet presAssocID="{1D9A5C2D-DE67-4B42-A306-BF352BA587A2}" presName="spacer" presStyleCnt="0"/>
      <dgm:spPr/>
    </dgm:pt>
    <dgm:pt modelId="{9149FBCC-B768-45FA-8F8F-1E293685E9D6}" type="pres">
      <dgm:prSet presAssocID="{CC16B9BE-3E17-4B14-8865-3880953FFF27}" presName="comp" presStyleCnt="0"/>
      <dgm:spPr/>
    </dgm:pt>
    <dgm:pt modelId="{77A4BA36-648A-4896-9156-735C7708EFF6}" type="pres">
      <dgm:prSet presAssocID="{CC16B9BE-3E17-4B14-8865-3880953FFF27}" presName="box" presStyleLbl="node1" presStyleIdx="1" presStyleCnt="2"/>
      <dgm:spPr/>
      <dgm:t>
        <a:bodyPr/>
        <a:lstStyle/>
        <a:p>
          <a:endParaRPr lang="ru-RU"/>
        </a:p>
      </dgm:t>
    </dgm:pt>
    <dgm:pt modelId="{5A8AF20B-A8FB-4F66-A39D-83403E0EC4A1}" type="pres">
      <dgm:prSet presAssocID="{CC16B9BE-3E17-4B14-8865-3880953FFF27}" presName="img" presStyleLbl="fgImgPlace1" presStyleIdx="1" presStyleCnt="2"/>
      <dgm:spPr/>
    </dgm:pt>
    <dgm:pt modelId="{2D4F9F5E-3A5C-473F-96DE-7A69763F23A0}" type="pres">
      <dgm:prSet presAssocID="{CC16B9BE-3E17-4B14-8865-3880953FFF27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F94D37-9669-475A-951C-A5E6EA5E879E}" type="presOf" srcId="{030D95ED-B51B-4010-86A6-EC60A4511A49}" destId="{77A4BA36-648A-4896-9156-735C7708EFF6}" srcOrd="0" destOrd="1" presId="urn:microsoft.com/office/officeart/2005/8/layout/vList4"/>
    <dgm:cxn modelId="{EF8B5AC6-8130-40F8-9B1B-B4AF92DE4B43}" type="presOf" srcId="{722882E8-1A21-4579-9C23-AF8F48ADAE59}" destId="{00E1298F-3CBD-4A2B-9D9D-1B0B6E6D4D91}" srcOrd="0" destOrd="0" presId="urn:microsoft.com/office/officeart/2005/8/layout/vList4"/>
    <dgm:cxn modelId="{D55CB326-D503-455E-B85E-75565C085909}" type="presOf" srcId="{4630061D-84DC-4E72-940F-A82350072A65}" destId="{7768D8D6-B3C6-4C25-BEFA-33053D74CD9A}" srcOrd="0" destOrd="3" presId="urn:microsoft.com/office/officeart/2005/8/layout/vList4"/>
    <dgm:cxn modelId="{0927F35A-5766-4C78-9FC9-124757021E06}" srcId="{722882E8-1A21-4579-9C23-AF8F48ADAE59}" destId="{CC16B9BE-3E17-4B14-8865-3880953FFF27}" srcOrd="1" destOrd="0" parTransId="{51B07751-FF86-4933-8D9B-83CDF836F868}" sibTransId="{CBC06177-DA62-4D6A-950B-464A1C732E67}"/>
    <dgm:cxn modelId="{949304C9-3AAC-4CF9-B489-540F8AF2360C}" type="presOf" srcId="{ECB1EB8A-2DBE-46D3-9C66-D2D6CC6991ED}" destId="{77A4BA36-648A-4896-9156-735C7708EFF6}" srcOrd="0" destOrd="2" presId="urn:microsoft.com/office/officeart/2005/8/layout/vList4"/>
    <dgm:cxn modelId="{28D321A0-A960-4361-B7D5-3EC979524928}" srcId="{722882E8-1A21-4579-9C23-AF8F48ADAE59}" destId="{9F783C0B-364C-456B-95F2-20B0A780F24E}" srcOrd="0" destOrd="0" parTransId="{B29775EA-DD97-4989-9AFB-ED39EDA19C1A}" sibTransId="{1D9A5C2D-DE67-4B42-A306-BF352BA587A2}"/>
    <dgm:cxn modelId="{4C488DBD-1F4A-4424-9B14-5FC5BDDFDFDB}" type="presOf" srcId="{9F783C0B-364C-456B-95F2-20B0A780F24E}" destId="{7768D8D6-B3C6-4C25-BEFA-33053D74CD9A}" srcOrd="0" destOrd="0" presId="urn:microsoft.com/office/officeart/2005/8/layout/vList4"/>
    <dgm:cxn modelId="{1CE8A5AF-3056-4B45-93E8-10DA828A5F62}" type="presOf" srcId="{9F783C0B-364C-456B-95F2-20B0A780F24E}" destId="{90956D21-BE34-4EAB-B1EB-5B232EA9AAF3}" srcOrd="1" destOrd="0" presId="urn:microsoft.com/office/officeart/2005/8/layout/vList4"/>
    <dgm:cxn modelId="{B1372EC7-79D6-4D16-8B75-BBC4AF32E766}" type="presOf" srcId="{CC16B9BE-3E17-4B14-8865-3880953FFF27}" destId="{77A4BA36-648A-4896-9156-735C7708EFF6}" srcOrd="0" destOrd="0" presId="urn:microsoft.com/office/officeart/2005/8/layout/vList4"/>
    <dgm:cxn modelId="{3ECF0EF0-0297-496D-A241-C94BBDA36B97}" type="presOf" srcId="{CC16B9BE-3E17-4B14-8865-3880953FFF27}" destId="{2D4F9F5E-3A5C-473F-96DE-7A69763F23A0}" srcOrd="1" destOrd="0" presId="urn:microsoft.com/office/officeart/2005/8/layout/vList4"/>
    <dgm:cxn modelId="{2F7F164F-9F89-4F65-9225-477ED84FD7B7}" srcId="{CC16B9BE-3E17-4B14-8865-3880953FFF27}" destId="{030D95ED-B51B-4010-86A6-EC60A4511A49}" srcOrd="0" destOrd="0" parTransId="{406200B2-FAA7-40D1-A4DB-D2C7D6FED629}" sibTransId="{6AF21390-7FBA-4622-B633-1014AA01B186}"/>
    <dgm:cxn modelId="{8D96FC57-F02D-4324-81DF-3F09F3755E7D}" type="presOf" srcId="{4630061D-84DC-4E72-940F-A82350072A65}" destId="{90956D21-BE34-4EAB-B1EB-5B232EA9AAF3}" srcOrd="1" destOrd="3" presId="urn:microsoft.com/office/officeart/2005/8/layout/vList4"/>
    <dgm:cxn modelId="{5A4D454B-588C-40BA-909E-3AD4B8D76FC7}" type="presOf" srcId="{ECB1EB8A-2DBE-46D3-9C66-D2D6CC6991ED}" destId="{2D4F9F5E-3A5C-473F-96DE-7A69763F23A0}" srcOrd="1" destOrd="2" presId="urn:microsoft.com/office/officeart/2005/8/layout/vList4"/>
    <dgm:cxn modelId="{F9ADE7D4-91BF-4BB2-8782-C2EA42850E27}" srcId="{9F783C0B-364C-456B-95F2-20B0A780F24E}" destId="{4630061D-84DC-4E72-940F-A82350072A65}" srcOrd="2" destOrd="0" parTransId="{C9DD79E9-F885-4860-A173-0C180B661B55}" sibTransId="{29A76E72-5BD8-4C48-B974-1731A8B49F32}"/>
    <dgm:cxn modelId="{3E94DB7D-DA88-4711-A5EA-65A2B1DE7EC5}" srcId="{CC16B9BE-3E17-4B14-8865-3880953FFF27}" destId="{ECB1EB8A-2DBE-46D3-9C66-D2D6CC6991ED}" srcOrd="1" destOrd="0" parTransId="{22DC5521-476C-4B05-B951-B32F8722899E}" sibTransId="{F428A2E6-5DA0-4032-A078-9AE6819CA9E5}"/>
    <dgm:cxn modelId="{75229BD9-09F9-42A3-8512-137B31257C6E}" type="presOf" srcId="{061DA210-D6AB-4A9C-8B71-F144B5357427}" destId="{7768D8D6-B3C6-4C25-BEFA-33053D74CD9A}" srcOrd="0" destOrd="2" presId="urn:microsoft.com/office/officeart/2005/8/layout/vList4"/>
    <dgm:cxn modelId="{2380B050-6881-4D17-BC63-6ED598030D93}" srcId="{9F783C0B-364C-456B-95F2-20B0A780F24E}" destId="{1B9BB026-288F-452F-9493-5052AF318791}" srcOrd="0" destOrd="0" parTransId="{BCC4D844-C9B2-493E-809B-194E14494A0E}" sibTransId="{E322D8E4-A164-474F-8E32-A597054EDBA0}"/>
    <dgm:cxn modelId="{DA00C425-C1B9-43EE-8AD3-76B2B15840CC}" type="presOf" srcId="{030D95ED-B51B-4010-86A6-EC60A4511A49}" destId="{2D4F9F5E-3A5C-473F-96DE-7A69763F23A0}" srcOrd="1" destOrd="1" presId="urn:microsoft.com/office/officeart/2005/8/layout/vList4"/>
    <dgm:cxn modelId="{EE841E44-441F-4533-9378-435682FFFB5B}" srcId="{9F783C0B-364C-456B-95F2-20B0A780F24E}" destId="{061DA210-D6AB-4A9C-8B71-F144B5357427}" srcOrd="1" destOrd="0" parTransId="{FCC0726D-2F78-4E0D-89EF-EF6B0268962F}" sibTransId="{A14266F1-89DF-45EF-969C-40E7DE889FC3}"/>
    <dgm:cxn modelId="{9205979D-3A7E-49A9-9009-49717F0ED896}" type="presOf" srcId="{1B9BB026-288F-452F-9493-5052AF318791}" destId="{7768D8D6-B3C6-4C25-BEFA-33053D74CD9A}" srcOrd="0" destOrd="1" presId="urn:microsoft.com/office/officeart/2005/8/layout/vList4"/>
    <dgm:cxn modelId="{907539E1-7588-4AED-971E-ADC9044E1499}" type="presOf" srcId="{1B9BB026-288F-452F-9493-5052AF318791}" destId="{90956D21-BE34-4EAB-B1EB-5B232EA9AAF3}" srcOrd="1" destOrd="1" presId="urn:microsoft.com/office/officeart/2005/8/layout/vList4"/>
    <dgm:cxn modelId="{1D0AE205-20D9-4E3B-9C5A-BF013BD1DBF7}" type="presOf" srcId="{061DA210-D6AB-4A9C-8B71-F144B5357427}" destId="{90956D21-BE34-4EAB-B1EB-5B232EA9AAF3}" srcOrd="1" destOrd="2" presId="urn:microsoft.com/office/officeart/2005/8/layout/vList4"/>
    <dgm:cxn modelId="{A9E7E874-F14E-4ABF-843F-325C23D87E52}" type="presParOf" srcId="{00E1298F-3CBD-4A2B-9D9D-1B0B6E6D4D91}" destId="{227C1DEE-D6B2-464C-9F60-A99A93B9E6F9}" srcOrd="0" destOrd="0" presId="urn:microsoft.com/office/officeart/2005/8/layout/vList4"/>
    <dgm:cxn modelId="{415B5DD1-6A63-4B16-9A7D-7309EC306407}" type="presParOf" srcId="{227C1DEE-D6B2-464C-9F60-A99A93B9E6F9}" destId="{7768D8D6-B3C6-4C25-BEFA-33053D74CD9A}" srcOrd="0" destOrd="0" presId="urn:microsoft.com/office/officeart/2005/8/layout/vList4"/>
    <dgm:cxn modelId="{A69260F3-389A-453C-9B30-CAD1FC23E7CB}" type="presParOf" srcId="{227C1DEE-D6B2-464C-9F60-A99A93B9E6F9}" destId="{40B7B681-4EA6-4A1F-8AD4-C6F0255AF16A}" srcOrd="1" destOrd="0" presId="urn:microsoft.com/office/officeart/2005/8/layout/vList4"/>
    <dgm:cxn modelId="{3F7C1325-5E13-48CA-907F-E7E189EECE6E}" type="presParOf" srcId="{227C1DEE-D6B2-464C-9F60-A99A93B9E6F9}" destId="{90956D21-BE34-4EAB-B1EB-5B232EA9AAF3}" srcOrd="2" destOrd="0" presId="urn:microsoft.com/office/officeart/2005/8/layout/vList4"/>
    <dgm:cxn modelId="{201B0F80-CE2D-4371-B668-68BBE5BEB90C}" type="presParOf" srcId="{00E1298F-3CBD-4A2B-9D9D-1B0B6E6D4D91}" destId="{44363CD8-397E-4321-AC35-CAE222418DBD}" srcOrd="1" destOrd="0" presId="urn:microsoft.com/office/officeart/2005/8/layout/vList4"/>
    <dgm:cxn modelId="{75DBA9B0-BE12-4432-BD51-A77795E64F1B}" type="presParOf" srcId="{00E1298F-3CBD-4A2B-9D9D-1B0B6E6D4D91}" destId="{9149FBCC-B768-45FA-8F8F-1E293685E9D6}" srcOrd="2" destOrd="0" presId="urn:microsoft.com/office/officeart/2005/8/layout/vList4"/>
    <dgm:cxn modelId="{A38F8CBC-BC01-4F95-AE12-0E6BFFB9A174}" type="presParOf" srcId="{9149FBCC-B768-45FA-8F8F-1E293685E9D6}" destId="{77A4BA36-648A-4896-9156-735C7708EFF6}" srcOrd="0" destOrd="0" presId="urn:microsoft.com/office/officeart/2005/8/layout/vList4"/>
    <dgm:cxn modelId="{456C2763-2BA2-483B-8273-5CD2CDE56C35}" type="presParOf" srcId="{9149FBCC-B768-45FA-8F8F-1E293685E9D6}" destId="{5A8AF20B-A8FB-4F66-A39D-83403E0EC4A1}" srcOrd="1" destOrd="0" presId="urn:microsoft.com/office/officeart/2005/8/layout/vList4"/>
    <dgm:cxn modelId="{F1A232DA-205C-4325-A640-493965BCBEA1}" type="presParOf" srcId="{9149FBCC-B768-45FA-8F8F-1E293685E9D6}" destId="{2D4F9F5E-3A5C-473F-96DE-7A69763F23A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C3BBB8-5ED1-4662-933C-2131D759E48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69B12-C9A9-4DA9-BBFD-8B3BFB0647B8}">
      <dgm:prSet phldrT="[Текст]"/>
      <dgm:spPr/>
      <dgm:t>
        <a:bodyPr/>
        <a:lstStyle/>
        <a:p>
          <a:r>
            <a:rPr lang="ru-RU" b="1" dirty="0" smtClean="0"/>
            <a:t>Минусы</a:t>
          </a:r>
          <a:endParaRPr lang="ru-RU" b="1" dirty="0"/>
        </a:p>
      </dgm:t>
    </dgm:pt>
    <dgm:pt modelId="{BB71142B-553E-438F-A1C3-404CF89AA00C}" type="parTrans" cxnId="{2AF34EA5-33D9-4A4C-A528-9D648F66CAAC}">
      <dgm:prSet/>
      <dgm:spPr/>
      <dgm:t>
        <a:bodyPr/>
        <a:lstStyle/>
        <a:p>
          <a:endParaRPr lang="ru-RU"/>
        </a:p>
      </dgm:t>
    </dgm:pt>
    <dgm:pt modelId="{F066A678-DAC2-4645-B842-EB9F95E342F3}" type="sibTrans" cxnId="{2AF34EA5-33D9-4A4C-A528-9D648F66CAAC}">
      <dgm:prSet/>
      <dgm:spPr/>
      <dgm:t>
        <a:bodyPr/>
        <a:lstStyle/>
        <a:p>
          <a:endParaRPr lang="ru-RU"/>
        </a:p>
      </dgm:t>
    </dgm:pt>
    <dgm:pt modelId="{F8BBBFC9-E8F8-4841-AA6F-C8717A845EC9}">
      <dgm:prSet phldrT="[Текст]"/>
      <dgm:spPr/>
      <dgm:t>
        <a:bodyPr/>
        <a:lstStyle/>
        <a:p>
          <a:r>
            <a:rPr lang="ru-RU" dirty="0" smtClean="0"/>
            <a:t>Не все услуги подключены</a:t>
          </a:r>
          <a:endParaRPr lang="ru-RU" dirty="0"/>
        </a:p>
      </dgm:t>
    </dgm:pt>
    <dgm:pt modelId="{32035A97-E290-48CD-906B-641C5C221D46}" type="parTrans" cxnId="{7525BC4D-D1E7-4800-84EF-0877DEFE89D7}">
      <dgm:prSet/>
      <dgm:spPr/>
      <dgm:t>
        <a:bodyPr/>
        <a:lstStyle/>
        <a:p>
          <a:endParaRPr lang="ru-RU"/>
        </a:p>
      </dgm:t>
    </dgm:pt>
    <dgm:pt modelId="{DAE1BBBE-ACA7-463D-9614-5AFF1DA79C55}" type="sibTrans" cxnId="{7525BC4D-D1E7-4800-84EF-0877DEFE89D7}">
      <dgm:prSet/>
      <dgm:spPr/>
      <dgm:t>
        <a:bodyPr/>
        <a:lstStyle/>
        <a:p>
          <a:endParaRPr lang="ru-RU"/>
        </a:p>
      </dgm:t>
    </dgm:pt>
    <dgm:pt modelId="{C40C5D41-4199-4124-9987-22FE50034452}">
      <dgm:prSet phldrT="[Текст]"/>
      <dgm:spPr/>
      <dgm:t>
        <a:bodyPr/>
        <a:lstStyle/>
        <a:p>
          <a:r>
            <a:rPr lang="ru-RU" dirty="0" smtClean="0"/>
            <a:t>Работает 24 часа в сутки без выходных</a:t>
          </a:r>
          <a:endParaRPr lang="ru-RU" dirty="0"/>
        </a:p>
      </dgm:t>
    </dgm:pt>
    <dgm:pt modelId="{A8E20C14-1480-4F6B-87A1-35408E0306F1}" type="parTrans" cxnId="{615E9ED6-E693-4541-9656-C3BB03EA8002}">
      <dgm:prSet/>
      <dgm:spPr/>
      <dgm:t>
        <a:bodyPr/>
        <a:lstStyle/>
        <a:p>
          <a:endParaRPr lang="ru-RU"/>
        </a:p>
      </dgm:t>
    </dgm:pt>
    <dgm:pt modelId="{4A024D40-8347-4308-B0D4-68E6F649EDCA}" type="sibTrans" cxnId="{615E9ED6-E693-4541-9656-C3BB03EA8002}">
      <dgm:prSet/>
      <dgm:spPr/>
      <dgm:t>
        <a:bodyPr/>
        <a:lstStyle/>
        <a:p>
          <a:endParaRPr lang="ru-RU"/>
        </a:p>
      </dgm:t>
    </dgm:pt>
    <dgm:pt modelId="{2CAA8C3A-28D3-4896-A1BC-F47CEEF5C44D}">
      <dgm:prSet phldrT="[Текст]"/>
      <dgm:spPr/>
      <dgm:t>
        <a:bodyPr/>
        <a:lstStyle/>
        <a:p>
          <a:r>
            <a:rPr lang="ru-RU" dirty="0" smtClean="0"/>
            <a:t>Отсутствие </a:t>
          </a:r>
          <a:r>
            <a:rPr lang="ru-RU" dirty="0" err="1" smtClean="0"/>
            <a:t>очередей=экономия</a:t>
          </a:r>
          <a:r>
            <a:rPr lang="ru-RU" dirty="0" smtClean="0"/>
            <a:t> времени</a:t>
          </a:r>
          <a:endParaRPr lang="ru-RU" dirty="0"/>
        </a:p>
      </dgm:t>
    </dgm:pt>
    <dgm:pt modelId="{52AEC316-3E66-4FA5-9921-3746400CE179}" type="parTrans" cxnId="{E23450DF-C958-4C3C-AA9C-B49B840CAEA4}">
      <dgm:prSet/>
      <dgm:spPr/>
      <dgm:t>
        <a:bodyPr/>
        <a:lstStyle/>
        <a:p>
          <a:endParaRPr lang="ru-RU"/>
        </a:p>
      </dgm:t>
    </dgm:pt>
    <dgm:pt modelId="{642B5FAB-68E3-4F89-89B4-85C22EA59F3B}" type="sibTrans" cxnId="{E23450DF-C958-4C3C-AA9C-B49B840CAEA4}">
      <dgm:prSet/>
      <dgm:spPr/>
      <dgm:t>
        <a:bodyPr/>
        <a:lstStyle/>
        <a:p>
          <a:endParaRPr lang="ru-RU"/>
        </a:p>
      </dgm:t>
    </dgm:pt>
    <dgm:pt modelId="{200272D4-08A1-42D8-A3B0-8670CE5DF504}">
      <dgm:prSet phldrT="[Текст]"/>
      <dgm:spPr/>
      <dgm:t>
        <a:bodyPr/>
        <a:lstStyle/>
        <a:p>
          <a:r>
            <a:rPr lang="ru-RU" b="1" dirty="0" smtClean="0"/>
            <a:t>Плюсы</a:t>
          </a:r>
          <a:endParaRPr lang="ru-RU" b="1" dirty="0"/>
        </a:p>
      </dgm:t>
    </dgm:pt>
    <dgm:pt modelId="{F86F3B86-A0B9-40ED-B6E3-B5619F205A55}" type="sibTrans" cxnId="{E8C7763B-CDF0-4104-87EE-9DE0D156751E}">
      <dgm:prSet/>
      <dgm:spPr/>
      <dgm:t>
        <a:bodyPr/>
        <a:lstStyle/>
        <a:p>
          <a:endParaRPr lang="ru-RU"/>
        </a:p>
      </dgm:t>
    </dgm:pt>
    <dgm:pt modelId="{ADAA18B9-7810-4D1C-8B3E-888F861B8F5F}" type="parTrans" cxnId="{E8C7763B-CDF0-4104-87EE-9DE0D156751E}">
      <dgm:prSet/>
      <dgm:spPr/>
      <dgm:t>
        <a:bodyPr/>
        <a:lstStyle/>
        <a:p>
          <a:endParaRPr lang="ru-RU"/>
        </a:p>
      </dgm:t>
    </dgm:pt>
    <dgm:pt modelId="{BFCA5E4A-FD3B-4CAD-8F56-FDFEE3E92E20}">
      <dgm:prSet phldrT="[Текст]"/>
      <dgm:spPr/>
      <dgm:t>
        <a:bodyPr/>
        <a:lstStyle/>
        <a:p>
          <a:r>
            <a:rPr lang="ru-RU" dirty="0" smtClean="0"/>
            <a:t>Перечень услуг постоянно растет</a:t>
          </a:r>
          <a:endParaRPr lang="ru-RU" dirty="0"/>
        </a:p>
      </dgm:t>
    </dgm:pt>
    <dgm:pt modelId="{0C9E4347-C13C-437F-8F31-27D36D4582EB}" type="parTrans" cxnId="{A0F7CD22-A75C-4803-8873-B054F0910C56}">
      <dgm:prSet/>
      <dgm:spPr/>
    </dgm:pt>
    <dgm:pt modelId="{2CC8C940-58C4-4453-876F-6E82ECA7F417}" type="sibTrans" cxnId="{A0F7CD22-A75C-4803-8873-B054F0910C56}">
      <dgm:prSet/>
      <dgm:spPr/>
    </dgm:pt>
    <dgm:pt modelId="{93F30C0D-BB0A-40D0-B73E-34FB85D63D84}">
      <dgm:prSet phldrT="[Текст]"/>
      <dgm:spPr/>
      <dgm:t>
        <a:bodyPr/>
        <a:lstStyle/>
        <a:p>
          <a:r>
            <a:rPr lang="ru-RU" dirty="0" smtClean="0"/>
            <a:t>Есть возможность отследить ход выполнения заявок (статус)</a:t>
          </a:r>
          <a:endParaRPr lang="ru-RU" dirty="0"/>
        </a:p>
      </dgm:t>
    </dgm:pt>
    <dgm:pt modelId="{5CF5CD7B-5A26-4168-AA56-2CD44F764649}" type="parTrans" cxnId="{860DA4CE-194E-4C8E-9826-E63C28958948}">
      <dgm:prSet/>
      <dgm:spPr/>
    </dgm:pt>
    <dgm:pt modelId="{84B3E7D9-27E3-4785-A765-993EBFBCA177}" type="sibTrans" cxnId="{860DA4CE-194E-4C8E-9826-E63C28958948}">
      <dgm:prSet/>
      <dgm:spPr/>
    </dgm:pt>
    <dgm:pt modelId="{846F29BC-39E3-4297-A4E1-29CF616E8C97}">
      <dgm:prSet phldrT="[Текст]"/>
      <dgm:spPr/>
      <dgm:t>
        <a:bodyPr/>
        <a:lstStyle/>
        <a:p>
          <a:r>
            <a:rPr lang="ru-RU" dirty="0" smtClean="0"/>
            <a:t>Вы владеете информацией! </a:t>
          </a:r>
          <a:endParaRPr lang="ru-RU" dirty="0"/>
        </a:p>
      </dgm:t>
    </dgm:pt>
    <dgm:pt modelId="{172478C4-8D39-4467-82F3-2E04E87D2D18}" type="parTrans" cxnId="{E412285D-4EA1-46DB-BBD1-228E005E8B6A}">
      <dgm:prSet/>
      <dgm:spPr/>
    </dgm:pt>
    <dgm:pt modelId="{9BC68053-A2A9-45FF-B6EF-D47526BB68C5}" type="sibTrans" cxnId="{E412285D-4EA1-46DB-BBD1-228E005E8B6A}">
      <dgm:prSet/>
      <dgm:spPr/>
    </dgm:pt>
    <dgm:pt modelId="{1139BA10-0751-40EA-A760-7133927019D4}" type="pres">
      <dgm:prSet presAssocID="{53C3BBB8-5ED1-4662-933C-2131D759E48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AFB5D3-35CF-4FE2-821B-584F3597AE06}" type="pres">
      <dgm:prSet presAssocID="{A4669B12-C9A9-4DA9-BBFD-8B3BFB0647B8}" presName="composite" presStyleCnt="0"/>
      <dgm:spPr/>
    </dgm:pt>
    <dgm:pt modelId="{705C90A2-2B13-42F4-9E68-75F48E53EB7C}" type="pres">
      <dgm:prSet presAssocID="{A4669B12-C9A9-4DA9-BBFD-8B3BFB0647B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7FCE63-54F7-42EB-940C-08E313198737}" type="pres">
      <dgm:prSet presAssocID="{A4669B12-C9A9-4DA9-BBFD-8B3BFB0647B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49FEF-094F-4E8B-917C-3EC5CDBC3974}" type="pres">
      <dgm:prSet presAssocID="{F066A678-DAC2-4645-B842-EB9F95E342F3}" presName="space" presStyleCnt="0"/>
      <dgm:spPr/>
    </dgm:pt>
    <dgm:pt modelId="{08F3ED51-08D6-4679-8DA9-77D74519E16C}" type="pres">
      <dgm:prSet presAssocID="{200272D4-08A1-42D8-A3B0-8670CE5DF504}" presName="composite" presStyleCnt="0"/>
      <dgm:spPr/>
    </dgm:pt>
    <dgm:pt modelId="{971E3303-0444-4E7F-81E1-D847834B3DFB}" type="pres">
      <dgm:prSet presAssocID="{200272D4-08A1-42D8-A3B0-8670CE5DF50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22E3E8-3182-4137-984B-06F764812765}" type="pres">
      <dgm:prSet presAssocID="{200272D4-08A1-42D8-A3B0-8670CE5DF50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D25F24-3870-4ECD-9143-C5AC3BC1FAD5}" type="presOf" srcId="{846F29BC-39E3-4297-A4E1-29CF616E8C97}" destId="{B322E3E8-3182-4137-984B-06F764812765}" srcOrd="0" destOrd="4" presId="urn:microsoft.com/office/officeart/2005/8/layout/hList1"/>
    <dgm:cxn modelId="{E8C7763B-CDF0-4104-87EE-9DE0D156751E}" srcId="{53C3BBB8-5ED1-4662-933C-2131D759E489}" destId="{200272D4-08A1-42D8-A3B0-8670CE5DF504}" srcOrd="1" destOrd="0" parTransId="{ADAA18B9-7810-4D1C-8B3E-888F861B8F5F}" sibTransId="{F86F3B86-A0B9-40ED-B6E3-B5619F205A55}"/>
    <dgm:cxn modelId="{64FA140B-DFD3-4006-AB25-8E87F138C018}" type="presOf" srcId="{C40C5D41-4199-4124-9987-22FE50034452}" destId="{B322E3E8-3182-4137-984B-06F764812765}" srcOrd="0" destOrd="0" presId="urn:microsoft.com/office/officeart/2005/8/layout/hList1"/>
    <dgm:cxn modelId="{B7984B90-3D22-429E-9C18-2035A19B929D}" type="presOf" srcId="{93F30C0D-BB0A-40D0-B73E-34FB85D63D84}" destId="{B322E3E8-3182-4137-984B-06F764812765}" srcOrd="0" destOrd="3" presId="urn:microsoft.com/office/officeart/2005/8/layout/hList1"/>
    <dgm:cxn modelId="{32D307EB-002A-4ECA-8BAA-E5D34342398D}" type="presOf" srcId="{200272D4-08A1-42D8-A3B0-8670CE5DF504}" destId="{971E3303-0444-4E7F-81E1-D847834B3DFB}" srcOrd="0" destOrd="0" presId="urn:microsoft.com/office/officeart/2005/8/layout/hList1"/>
    <dgm:cxn modelId="{87A826A8-E10F-4D99-A2A5-FD982B23E77A}" type="presOf" srcId="{A4669B12-C9A9-4DA9-BBFD-8B3BFB0647B8}" destId="{705C90A2-2B13-42F4-9E68-75F48E53EB7C}" srcOrd="0" destOrd="0" presId="urn:microsoft.com/office/officeart/2005/8/layout/hList1"/>
    <dgm:cxn modelId="{BE4FD3B9-5EE5-45E5-A4CC-5F69CE9A47DF}" type="presOf" srcId="{F8BBBFC9-E8F8-4841-AA6F-C8717A845EC9}" destId="{AD7FCE63-54F7-42EB-940C-08E313198737}" srcOrd="0" destOrd="0" presId="urn:microsoft.com/office/officeart/2005/8/layout/hList1"/>
    <dgm:cxn modelId="{615E9ED6-E693-4541-9656-C3BB03EA8002}" srcId="{200272D4-08A1-42D8-A3B0-8670CE5DF504}" destId="{C40C5D41-4199-4124-9987-22FE50034452}" srcOrd="0" destOrd="0" parTransId="{A8E20C14-1480-4F6B-87A1-35408E0306F1}" sibTransId="{4A024D40-8347-4308-B0D4-68E6F649EDCA}"/>
    <dgm:cxn modelId="{7EBE744B-81B0-4602-9A56-C4A78C8B087D}" type="presOf" srcId="{53C3BBB8-5ED1-4662-933C-2131D759E489}" destId="{1139BA10-0751-40EA-A760-7133927019D4}" srcOrd="0" destOrd="0" presId="urn:microsoft.com/office/officeart/2005/8/layout/hList1"/>
    <dgm:cxn modelId="{A0F7CD22-A75C-4803-8873-B054F0910C56}" srcId="{200272D4-08A1-42D8-A3B0-8670CE5DF504}" destId="{BFCA5E4A-FD3B-4CAD-8F56-FDFEE3E92E20}" srcOrd="2" destOrd="0" parTransId="{0C9E4347-C13C-437F-8F31-27D36D4582EB}" sibTransId="{2CC8C940-58C4-4453-876F-6E82ECA7F417}"/>
    <dgm:cxn modelId="{16A2716D-A1FB-4913-9EF6-0D88FF9BAA87}" type="presOf" srcId="{2CAA8C3A-28D3-4896-A1BC-F47CEEF5C44D}" destId="{B322E3E8-3182-4137-984B-06F764812765}" srcOrd="0" destOrd="1" presId="urn:microsoft.com/office/officeart/2005/8/layout/hList1"/>
    <dgm:cxn modelId="{7525BC4D-D1E7-4800-84EF-0877DEFE89D7}" srcId="{A4669B12-C9A9-4DA9-BBFD-8B3BFB0647B8}" destId="{F8BBBFC9-E8F8-4841-AA6F-C8717A845EC9}" srcOrd="0" destOrd="0" parTransId="{32035A97-E290-48CD-906B-641C5C221D46}" sibTransId="{DAE1BBBE-ACA7-463D-9614-5AFF1DA79C55}"/>
    <dgm:cxn modelId="{B93112CF-C788-42BF-BC1E-2A64EA7CC28E}" type="presOf" srcId="{BFCA5E4A-FD3B-4CAD-8F56-FDFEE3E92E20}" destId="{B322E3E8-3182-4137-984B-06F764812765}" srcOrd="0" destOrd="2" presId="urn:microsoft.com/office/officeart/2005/8/layout/hList1"/>
    <dgm:cxn modelId="{860DA4CE-194E-4C8E-9826-E63C28958948}" srcId="{200272D4-08A1-42D8-A3B0-8670CE5DF504}" destId="{93F30C0D-BB0A-40D0-B73E-34FB85D63D84}" srcOrd="3" destOrd="0" parTransId="{5CF5CD7B-5A26-4168-AA56-2CD44F764649}" sibTransId="{84B3E7D9-27E3-4785-A765-993EBFBCA177}"/>
    <dgm:cxn modelId="{2AF34EA5-33D9-4A4C-A528-9D648F66CAAC}" srcId="{53C3BBB8-5ED1-4662-933C-2131D759E489}" destId="{A4669B12-C9A9-4DA9-BBFD-8B3BFB0647B8}" srcOrd="0" destOrd="0" parTransId="{BB71142B-553E-438F-A1C3-404CF89AA00C}" sibTransId="{F066A678-DAC2-4645-B842-EB9F95E342F3}"/>
    <dgm:cxn modelId="{E23450DF-C958-4C3C-AA9C-B49B840CAEA4}" srcId="{200272D4-08A1-42D8-A3B0-8670CE5DF504}" destId="{2CAA8C3A-28D3-4896-A1BC-F47CEEF5C44D}" srcOrd="1" destOrd="0" parTransId="{52AEC316-3E66-4FA5-9921-3746400CE179}" sibTransId="{642B5FAB-68E3-4F89-89B4-85C22EA59F3B}"/>
    <dgm:cxn modelId="{E412285D-4EA1-46DB-BBD1-228E005E8B6A}" srcId="{200272D4-08A1-42D8-A3B0-8670CE5DF504}" destId="{846F29BC-39E3-4297-A4E1-29CF616E8C97}" srcOrd="4" destOrd="0" parTransId="{172478C4-8D39-4467-82F3-2E04E87D2D18}" sibTransId="{9BC68053-A2A9-45FF-B6EF-D47526BB68C5}"/>
    <dgm:cxn modelId="{E4AE52F8-5C3B-4AEA-AC14-3B5BF9A25ABF}" type="presParOf" srcId="{1139BA10-0751-40EA-A760-7133927019D4}" destId="{33AFB5D3-35CF-4FE2-821B-584F3597AE06}" srcOrd="0" destOrd="0" presId="urn:microsoft.com/office/officeart/2005/8/layout/hList1"/>
    <dgm:cxn modelId="{395393D6-7973-4510-98B9-C7669834D19A}" type="presParOf" srcId="{33AFB5D3-35CF-4FE2-821B-584F3597AE06}" destId="{705C90A2-2B13-42F4-9E68-75F48E53EB7C}" srcOrd="0" destOrd="0" presId="urn:microsoft.com/office/officeart/2005/8/layout/hList1"/>
    <dgm:cxn modelId="{720E42CF-3986-4131-B27C-7C2459987406}" type="presParOf" srcId="{33AFB5D3-35CF-4FE2-821B-584F3597AE06}" destId="{AD7FCE63-54F7-42EB-940C-08E313198737}" srcOrd="1" destOrd="0" presId="urn:microsoft.com/office/officeart/2005/8/layout/hList1"/>
    <dgm:cxn modelId="{949B3798-2E33-42C7-BA3D-87D3B871B801}" type="presParOf" srcId="{1139BA10-0751-40EA-A760-7133927019D4}" destId="{16249FEF-094F-4E8B-917C-3EC5CDBC3974}" srcOrd="1" destOrd="0" presId="urn:microsoft.com/office/officeart/2005/8/layout/hList1"/>
    <dgm:cxn modelId="{D4646435-B1DF-4C75-BFCE-71FDC8CE0D5D}" type="presParOf" srcId="{1139BA10-0751-40EA-A760-7133927019D4}" destId="{08F3ED51-08D6-4679-8DA9-77D74519E16C}" srcOrd="2" destOrd="0" presId="urn:microsoft.com/office/officeart/2005/8/layout/hList1"/>
    <dgm:cxn modelId="{A04E947A-A43A-4A12-B10A-50BAE75FE933}" type="presParOf" srcId="{08F3ED51-08D6-4679-8DA9-77D74519E16C}" destId="{971E3303-0444-4E7F-81E1-D847834B3DFB}" srcOrd="0" destOrd="0" presId="urn:microsoft.com/office/officeart/2005/8/layout/hList1"/>
    <dgm:cxn modelId="{F96EAE49-2E63-46C3-A6F4-22535A1F960F}" type="presParOf" srcId="{08F3ED51-08D6-4679-8DA9-77D74519E16C}" destId="{B322E3E8-3182-4137-984B-06F76481276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CBEEA46-3DF9-473D-AA58-A2B171BE2B98}" type="doc">
      <dgm:prSet loTypeId="urn:microsoft.com/office/officeart/2005/8/layout/v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12A4E6-1A56-40C2-9C89-7432785E6771}">
      <dgm:prSet phldrT="[Текст]"/>
      <dgm:spPr/>
      <dgm:t>
        <a:bodyPr/>
        <a:lstStyle/>
        <a:p>
          <a:r>
            <a:rPr lang="ru-RU" dirty="0" smtClean="0"/>
            <a:t>МФЦ1</a:t>
          </a:r>
          <a:endParaRPr lang="ru-RU" dirty="0"/>
        </a:p>
      </dgm:t>
    </dgm:pt>
    <dgm:pt modelId="{6E209F92-4C98-4C2C-BBBA-17C8454A737E}" type="parTrans" cxnId="{A717328F-312C-44D7-A36B-CBCEBC551F2A}">
      <dgm:prSet/>
      <dgm:spPr/>
      <dgm:t>
        <a:bodyPr/>
        <a:lstStyle/>
        <a:p>
          <a:endParaRPr lang="ru-RU"/>
        </a:p>
      </dgm:t>
    </dgm:pt>
    <dgm:pt modelId="{73FC1909-9942-48FC-8804-B7FBBCC2017D}" type="sibTrans" cxnId="{A717328F-312C-44D7-A36B-CBCEBC551F2A}">
      <dgm:prSet/>
      <dgm:spPr/>
      <dgm:t>
        <a:bodyPr/>
        <a:lstStyle/>
        <a:p>
          <a:endParaRPr lang="ru-RU"/>
        </a:p>
      </dgm:t>
    </dgm:pt>
    <dgm:pt modelId="{2C8F6D0D-99B4-41F3-A7CF-4AC9277F8288}">
      <dgm:prSet phldrT="[Текст]"/>
      <dgm:spPr/>
      <dgm:t>
        <a:bodyPr anchor="ctr"/>
        <a:lstStyle/>
        <a:p>
          <a:r>
            <a:rPr lang="ru-RU" b="1" i="0" dirty="0" smtClean="0"/>
            <a:t>бульвар Фестивальный,12  </a:t>
          </a:r>
          <a:endParaRPr lang="ru-RU" dirty="0"/>
        </a:p>
      </dgm:t>
    </dgm:pt>
    <dgm:pt modelId="{A31C326E-A860-4AAE-93B2-709FE6E8DAD6}" type="parTrans" cxnId="{1DD51019-4C9D-410B-B2B3-8BC5A348DEAF}">
      <dgm:prSet/>
      <dgm:spPr/>
      <dgm:t>
        <a:bodyPr/>
        <a:lstStyle/>
        <a:p>
          <a:endParaRPr lang="ru-RU"/>
        </a:p>
      </dgm:t>
    </dgm:pt>
    <dgm:pt modelId="{A90BF364-3677-44A1-81BE-668CE9959F81}" type="sibTrans" cxnId="{1DD51019-4C9D-410B-B2B3-8BC5A348DEAF}">
      <dgm:prSet/>
      <dgm:spPr/>
      <dgm:t>
        <a:bodyPr/>
        <a:lstStyle/>
        <a:p>
          <a:endParaRPr lang="ru-RU"/>
        </a:p>
      </dgm:t>
    </dgm:pt>
    <dgm:pt modelId="{EE23B3F9-A8E0-4598-8705-5F22478AF90D}">
      <dgm:prSet phldrT="[Текст]"/>
      <dgm:spPr/>
      <dgm:t>
        <a:bodyPr/>
        <a:lstStyle/>
        <a:p>
          <a:r>
            <a:rPr lang="ru-RU" dirty="0" smtClean="0"/>
            <a:t>МФЦ2</a:t>
          </a:r>
          <a:endParaRPr lang="ru-RU" dirty="0"/>
        </a:p>
      </dgm:t>
    </dgm:pt>
    <dgm:pt modelId="{95A3C88B-8BA8-4B13-9D5B-34B58905D290}" type="parTrans" cxnId="{0B9CA785-EB48-4DF4-86DF-23901B444ECA}">
      <dgm:prSet/>
      <dgm:spPr/>
      <dgm:t>
        <a:bodyPr/>
        <a:lstStyle/>
        <a:p>
          <a:endParaRPr lang="ru-RU"/>
        </a:p>
      </dgm:t>
    </dgm:pt>
    <dgm:pt modelId="{30804432-855F-4AFB-B335-59B7A2007CC2}" type="sibTrans" cxnId="{0B9CA785-EB48-4DF4-86DF-23901B444ECA}">
      <dgm:prSet/>
      <dgm:spPr/>
      <dgm:t>
        <a:bodyPr/>
        <a:lstStyle/>
        <a:p>
          <a:endParaRPr lang="ru-RU"/>
        </a:p>
      </dgm:t>
    </dgm:pt>
    <dgm:pt modelId="{BED7DE8A-9BCA-4C83-9E00-3E85334F98FF}">
      <dgm:prSet phldrT="[Текст]"/>
      <dgm:spPr/>
      <dgm:t>
        <a:bodyPr anchor="ctr"/>
        <a:lstStyle/>
        <a:p>
          <a:r>
            <a:rPr lang="ru-RU" b="1" i="0" dirty="0" smtClean="0"/>
            <a:t>улица Льва </a:t>
          </a:r>
          <a:r>
            <a:rPr lang="ru-RU" b="1" i="0" dirty="0" smtClean="0"/>
            <a:t>Толстого,36 </a:t>
          </a:r>
          <a:r>
            <a:rPr lang="ru-RU" b="0" i="0" dirty="0" smtClean="0"/>
            <a:t>(</a:t>
          </a:r>
          <a:r>
            <a:rPr lang="ru-RU" b="0" i="0" dirty="0" smtClean="0"/>
            <a:t>телефон справочной службы: 94-82-82)</a:t>
          </a:r>
          <a:endParaRPr lang="ru-RU" dirty="0"/>
        </a:p>
      </dgm:t>
    </dgm:pt>
    <dgm:pt modelId="{FDAD852C-1DAE-4B5C-AD5A-93A04D520C2F}" type="parTrans" cxnId="{001592BC-685B-417E-A0B8-B7CB0FACD94B}">
      <dgm:prSet/>
      <dgm:spPr/>
      <dgm:t>
        <a:bodyPr/>
        <a:lstStyle/>
        <a:p>
          <a:endParaRPr lang="ru-RU"/>
        </a:p>
      </dgm:t>
    </dgm:pt>
    <dgm:pt modelId="{1ECBFB25-3F3B-45E1-AD6F-71778D0FBCAC}" type="sibTrans" cxnId="{001592BC-685B-417E-A0B8-B7CB0FACD94B}">
      <dgm:prSet/>
      <dgm:spPr/>
      <dgm:t>
        <a:bodyPr/>
        <a:lstStyle/>
        <a:p>
          <a:endParaRPr lang="ru-RU"/>
        </a:p>
      </dgm:t>
    </dgm:pt>
    <dgm:pt modelId="{576BED6D-536C-482A-890B-127091C075EA}" type="pres">
      <dgm:prSet presAssocID="{CCBEEA46-3DF9-473D-AA58-A2B171BE2B9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663E1B5-125A-489B-A1FC-49F5CCAD49F7}" type="pres">
      <dgm:prSet presAssocID="{C912A4E6-1A56-40C2-9C89-7432785E6771}" presName="linNode" presStyleCnt="0"/>
      <dgm:spPr/>
    </dgm:pt>
    <dgm:pt modelId="{0BF67D7C-D62C-4C33-B310-85348155B7FC}" type="pres">
      <dgm:prSet presAssocID="{C912A4E6-1A56-40C2-9C89-7432785E6771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6C939-94BC-4247-AD40-006B665FFED5}" type="pres">
      <dgm:prSet presAssocID="{C912A4E6-1A56-40C2-9C89-7432785E6771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182DD-6299-4237-B0C0-2B29988E3A99}" type="pres">
      <dgm:prSet presAssocID="{73FC1909-9942-48FC-8804-B7FBBCC2017D}" presName="spacing" presStyleCnt="0"/>
      <dgm:spPr/>
    </dgm:pt>
    <dgm:pt modelId="{7D5AF1A6-616D-4DB4-A96F-354CFE2C70B2}" type="pres">
      <dgm:prSet presAssocID="{EE23B3F9-A8E0-4598-8705-5F22478AF90D}" presName="linNode" presStyleCnt="0"/>
      <dgm:spPr/>
    </dgm:pt>
    <dgm:pt modelId="{8E944300-1976-44AC-9E77-B0A1ED6E15EE}" type="pres">
      <dgm:prSet presAssocID="{EE23B3F9-A8E0-4598-8705-5F22478AF90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5CE252-1EA3-47A5-A029-71F707C886EA}" type="pres">
      <dgm:prSet presAssocID="{EE23B3F9-A8E0-4598-8705-5F22478AF90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6BD839-8F53-4789-B5B7-D1145043A320}" type="presOf" srcId="{2C8F6D0D-99B4-41F3-A7CF-4AC9277F8288}" destId="{C696C939-94BC-4247-AD40-006B665FFED5}" srcOrd="0" destOrd="0" presId="urn:microsoft.com/office/officeart/2005/8/layout/vList6"/>
    <dgm:cxn modelId="{8D433624-C30F-4BA0-90A9-8146F18A2AA7}" type="presOf" srcId="{BED7DE8A-9BCA-4C83-9E00-3E85334F98FF}" destId="{A05CE252-1EA3-47A5-A029-71F707C886EA}" srcOrd="0" destOrd="0" presId="urn:microsoft.com/office/officeart/2005/8/layout/vList6"/>
    <dgm:cxn modelId="{001592BC-685B-417E-A0B8-B7CB0FACD94B}" srcId="{EE23B3F9-A8E0-4598-8705-5F22478AF90D}" destId="{BED7DE8A-9BCA-4C83-9E00-3E85334F98FF}" srcOrd="0" destOrd="0" parTransId="{FDAD852C-1DAE-4B5C-AD5A-93A04D520C2F}" sibTransId="{1ECBFB25-3F3B-45E1-AD6F-71778D0FBCAC}"/>
    <dgm:cxn modelId="{F03F1C7E-BBCE-4A6D-BF05-2C509E8BF062}" type="presOf" srcId="{CCBEEA46-3DF9-473D-AA58-A2B171BE2B98}" destId="{576BED6D-536C-482A-890B-127091C075EA}" srcOrd="0" destOrd="0" presId="urn:microsoft.com/office/officeart/2005/8/layout/vList6"/>
    <dgm:cxn modelId="{0B9CA785-EB48-4DF4-86DF-23901B444ECA}" srcId="{CCBEEA46-3DF9-473D-AA58-A2B171BE2B98}" destId="{EE23B3F9-A8E0-4598-8705-5F22478AF90D}" srcOrd="1" destOrd="0" parTransId="{95A3C88B-8BA8-4B13-9D5B-34B58905D290}" sibTransId="{30804432-855F-4AFB-B335-59B7A2007CC2}"/>
    <dgm:cxn modelId="{E46FCD9A-7945-43C1-913D-AD6DE17C6A85}" type="presOf" srcId="{C912A4E6-1A56-40C2-9C89-7432785E6771}" destId="{0BF67D7C-D62C-4C33-B310-85348155B7FC}" srcOrd="0" destOrd="0" presId="urn:microsoft.com/office/officeart/2005/8/layout/vList6"/>
    <dgm:cxn modelId="{1DD51019-4C9D-410B-B2B3-8BC5A348DEAF}" srcId="{C912A4E6-1A56-40C2-9C89-7432785E6771}" destId="{2C8F6D0D-99B4-41F3-A7CF-4AC9277F8288}" srcOrd="0" destOrd="0" parTransId="{A31C326E-A860-4AAE-93B2-709FE6E8DAD6}" sibTransId="{A90BF364-3677-44A1-81BE-668CE9959F81}"/>
    <dgm:cxn modelId="{A717328F-312C-44D7-A36B-CBCEBC551F2A}" srcId="{CCBEEA46-3DF9-473D-AA58-A2B171BE2B98}" destId="{C912A4E6-1A56-40C2-9C89-7432785E6771}" srcOrd="0" destOrd="0" parTransId="{6E209F92-4C98-4C2C-BBBA-17C8454A737E}" sibTransId="{73FC1909-9942-48FC-8804-B7FBBCC2017D}"/>
    <dgm:cxn modelId="{59435C4A-72F1-4999-92B9-D07002254DFB}" type="presOf" srcId="{EE23B3F9-A8E0-4598-8705-5F22478AF90D}" destId="{8E944300-1976-44AC-9E77-B0A1ED6E15EE}" srcOrd="0" destOrd="0" presId="urn:microsoft.com/office/officeart/2005/8/layout/vList6"/>
    <dgm:cxn modelId="{562F40B8-F98F-4971-9A3F-D58D4E8B4410}" type="presParOf" srcId="{576BED6D-536C-482A-890B-127091C075EA}" destId="{9663E1B5-125A-489B-A1FC-49F5CCAD49F7}" srcOrd="0" destOrd="0" presId="urn:microsoft.com/office/officeart/2005/8/layout/vList6"/>
    <dgm:cxn modelId="{B2048579-A72D-4B3B-A519-2C546A5A8A9E}" type="presParOf" srcId="{9663E1B5-125A-489B-A1FC-49F5CCAD49F7}" destId="{0BF67D7C-D62C-4C33-B310-85348155B7FC}" srcOrd="0" destOrd="0" presId="urn:microsoft.com/office/officeart/2005/8/layout/vList6"/>
    <dgm:cxn modelId="{20724BE1-B8F0-4667-B6BE-AE4ACC4E9F0F}" type="presParOf" srcId="{9663E1B5-125A-489B-A1FC-49F5CCAD49F7}" destId="{C696C939-94BC-4247-AD40-006B665FFED5}" srcOrd="1" destOrd="0" presId="urn:microsoft.com/office/officeart/2005/8/layout/vList6"/>
    <dgm:cxn modelId="{F5102C7C-5601-45CE-830E-39E9BC584F33}" type="presParOf" srcId="{576BED6D-536C-482A-890B-127091C075EA}" destId="{482182DD-6299-4237-B0C0-2B29988E3A99}" srcOrd="1" destOrd="0" presId="urn:microsoft.com/office/officeart/2005/8/layout/vList6"/>
    <dgm:cxn modelId="{4B9FC7EE-0124-435B-BC0B-4D7875873042}" type="presParOf" srcId="{576BED6D-536C-482A-890B-127091C075EA}" destId="{7D5AF1A6-616D-4DB4-A96F-354CFE2C70B2}" srcOrd="2" destOrd="0" presId="urn:microsoft.com/office/officeart/2005/8/layout/vList6"/>
    <dgm:cxn modelId="{5A7B29F0-7E41-4077-9EB2-6B7A89C0E34B}" type="presParOf" srcId="{7D5AF1A6-616D-4DB4-A96F-354CFE2C70B2}" destId="{8E944300-1976-44AC-9E77-B0A1ED6E15EE}" srcOrd="0" destOrd="0" presId="urn:microsoft.com/office/officeart/2005/8/layout/vList6"/>
    <dgm:cxn modelId="{2316D9B0-623A-40FD-A0D3-211DD86F6889}" type="presParOf" srcId="{7D5AF1A6-616D-4DB4-A96F-354CFE2C70B2}" destId="{A05CE252-1EA3-47A5-A029-71F707C886E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A32208-46BE-4D32-84AE-4470BCE79075}">
      <dsp:nvSpPr>
        <dsp:cNvPr id="0" name=""/>
        <dsp:cNvSpPr/>
      </dsp:nvSpPr>
      <dsp:spPr>
        <a:xfrm>
          <a:off x="0" y="9970"/>
          <a:ext cx="8458200" cy="8441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baseline="0" dirty="0" smtClean="0"/>
            <a:t>Еще раз о регистрации </a:t>
          </a:r>
          <a:endParaRPr lang="ru-RU" sz="3700" b="1" kern="1200" baseline="0" dirty="0"/>
        </a:p>
      </dsp:txBody>
      <dsp:txXfrm>
        <a:off x="0" y="9970"/>
        <a:ext cx="8458200" cy="8441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B8E47E-33F4-4F49-939F-752BF5B61356}">
      <dsp:nvSpPr>
        <dsp:cNvPr id="0" name=""/>
        <dsp:cNvSpPr/>
      </dsp:nvSpPr>
      <dsp:spPr>
        <a:xfrm>
          <a:off x="0" y="332025"/>
          <a:ext cx="4032244" cy="403224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C36B45-6B74-4D1E-8273-EEDF5FDF778E}">
      <dsp:nvSpPr>
        <dsp:cNvPr id="0" name=""/>
        <dsp:cNvSpPr/>
      </dsp:nvSpPr>
      <dsp:spPr>
        <a:xfrm>
          <a:off x="2016122" y="332025"/>
          <a:ext cx="4704285" cy="40322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accent6">
                  <a:lumMod val="50000"/>
                </a:schemeClr>
              </a:solidFill>
            </a:rPr>
            <a:t>Ввод личных данных</a:t>
          </a:r>
          <a:endParaRPr lang="ru-RU" sz="25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016122" y="332025"/>
        <a:ext cx="4704285" cy="856852"/>
      </dsp:txXfrm>
    </dsp:sp>
    <dsp:sp modelId="{22D56A77-5263-454E-A247-0C5F05BF2B6E}">
      <dsp:nvSpPr>
        <dsp:cNvPr id="0" name=""/>
        <dsp:cNvSpPr/>
      </dsp:nvSpPr>
      <dsp:spPr>
        <a:xfrm>
          <a:off x="529232" y="1188877"/>
          <a:ext cx="2973780" cy="297378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C640BC-6A1B-4062-AEF9-F392F6FD7BBA}">
      <dsp:nvSpPr>
        <dsp:cNvPr id="0" name=""/>
        <dsp:cNvSpPr/>
      </dsp:nvSpPr>
      <dsp:spPr>
        <a:xfrm>
          <a:off x="2016122" y="1188877"/>
          <a:ext cx="4704285" cy="29737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accent6">
                  <a:lumMod val="50000"/>
                </a:schemeClr>
              </a:solidFill>
            </a:rPr>
            <a:t>Ввод контактных данных</a:t>
          </a:r>
          <a:endParaRPr lang="ru-RU" sz="25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016122" y="1188877"/>
        <a:ext cx="4704285" cy="856852"/>
      </dsp:txXfrm>
    </dsp:sp>
    <dsp:sp modelId="{03C8EFE4-12B5-45AF-94CC-C0C57D1DFE4E}">
      <dsp:nvSpPr>
        <dsp:cNvPr id="0" name=""/>
        <dsp:cNvSpPr/>
      </dsp:nvSpPr>
      <dsp:spPr>
        <a:xfrm>
          <a:off x="1058464" y="2045729"/>
          <a:ext cx="1915316" cy="191531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050A1FE-4362-42AC-BC23-30500B079E19}">
      <dsp:nvSpPr>
        <dsp:cNvPr id="0" name=""/>
        <dsp:cNvSpPr/>
      </dsp:nvSpPr>
      <dsp:spPr>
        <a:xfrm>
          <a:off x="2016122" y="2045729"/>
          <a:ext cx="4704285" cy="19153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accent6">
                  <a:lumMod val="50000"/>
                </a:schemeClr>
              </a:solidFill>
            </a:rPr>
            <a:t>Согласие на условия работы с порталом</a:t>
          </a:r>
          <a:endParaRPr lang="ru-RU" sz="25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016122" y="2045729"/>
        <a:ext cx="4704285" cy="856852"/>
      </dsp:txXfrm>
    </dsp:sp>
    <dsp:sp modelId="{E964D348-F9B4-4017-87A1-4A2250C54AFB}">
      <dsp:nvSpPr>
        <dsp:cNvPr id="0" name=""/>
        <dsp:cNvSpPr/>
      </dsp:nvSpPr>
      <dsp:spPr>
        <a:xfrm>
          <a:off x="1587696" y="2902581"/>
          <a:ext cx="856852" cy="85685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F4D15B-9C6C-4EC4-BBA5-B98D63CFBD4B}">
      <dsp:nvSpPr>
        <dsp:cNvPr id="0" name=""/>
        <dsp:cNvSpPr/>
      </dsp:nvSpPr>
      <dsp:spPr>
        <a:xfrm>
          <a:off x="2016122" y="2880320"/>
          <a:ext cx="4704285" cy="8568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accent6">
                  <a:lumMod val="50000"/>
                </a:schemeClr>
              </a:solidFill>
            </a:rPr>
            <a:t>Указание способа получения активационного кода</a:t>
          </a:r>
          <a:endParaRPr lang="ru-RU" sz="25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016122" y="2880320"/>
        <a:ext cx="4704285" cy="85685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2C6C7E-1885-4048-9094-459793F519DC}">
      <dsp:nvSpPr>
        <dsp:cNvPr id="0" name=""/>
        <dsp:cNvSpPr/>
      </dsp:nvSpPr>
      <dsp:spPr>
        <a:xfrm>
          <a:off x="0" y="791022"/>
          <a:ext cx="9001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8BCFAC-7A8B-4BC1-B3A3-86F5E400FE43}">
      <dsp:nvSpPr>
        <dsp:cNvPr id="0" name=""/>
        <dsp:cNvSpPr/>
      </dsp:nvSpPr>
      <dsp:spPr>
        <a:xfrm>
          <a:off x="450050" y="316974"/>
          <a:ext cx="7308875" cy="7249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51" tIns="0" rIns="23815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I. Услуги, оказываемые федеральными государственными учреждениями и другими организациями </a:t>
          </a:r>
          <a:endParaRPr lang="ru-RU" sz="1700" kern="1200" dirty="0"/>
        </a:p>
      </dsp:txBody>
      <dsp:txXfrm>
        <a:off x="450050" y="316974"/>
        <a:ext cx="7308875" cy="724968"/>
      </dsp:txXfrm>
    </dsp:sp>
    <dsp:sp modelId="{9C8582B3-0EB7-47D2-A934-ABF17D2AEBB3}">
      <dsp:nvSpPr>
        <dsp:cNvPr id="0" name=""/>
        <dsp:cNvSpPr/>
      </dsp:nvSpPr>
      <dsp:spPr>
        <a:xfrm>
          <a:off x="0" y="1892162"/>
          <a:ext cx="9001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C9B984-4167-4A04-9198-DEF4C4EA07EC}">
      <dsp:nvSpPr>
        <dsp:cNvPr id="0" name=""/>
        <dsp:cNvSpPr/>
      </dsp:nvSpPr>
      <dsp:spPr>
        <a:xfrm>
          <a:off x="450050" y="1311222"/>
          <a:ext cx="7308812" cy="831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51" tIns="0" rIns="23815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II. Услуги, оказываемые государственными учреждениями субъекта Российской Федерации и другими организациями </a:t>
          </a:r>
          <a:endParaRPr lang="ru-RU" sz="1700" kern="1200" dirty="0"/>
        </a:p>
      </dsp:txBody>
      <dsp:txXfrm>
        <a:off x="450050" y="1311222"/>
        <a:ext cx="7308812" cy="831860"/>
      </dsp:txXfrm>
    </dsp:sp>
    <dsp:sp modelId="{EFED19C7-36F6-45D2-9508-D3F8EA4EEFF4}">
      <dsp:nvSpPr>
        <dsp:cNvPr id="0" name=""/>
        <dsp:cNvSpPr/>
      </dsp:nvSpPr>
      <dsp:spPr>
        <a:xfrm>
          <a:off x="0" y="2855025"/>
          <a:ext cx="9001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46C286-A895-4660-B69D-E9BBB538A1ED}">
      <dsp:nvSpPr>
        <dsp:cNvPr id="0" name=""/>
        <dsp:cNvSpPr/>
      </dsp:nvSpPr>
      <dsp:spPr>
        <a:xfrm>
          <a:off x="450050" y="2412362"/>
          <a:ext cx="7344852" cy="693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51" tIns="0" rIns="23815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III. Услуги, оказываемые муниципальными учреждениями и другими организациями</a:t>
          </a:r>
          <a:endParaRPr lang="ru-RU" sz="1700" kern="1200" dirty="0"/>
        </a:p>
      </dsp:txBody>
      <dsp:txXfrm>
        <a:off x="450050" y="2412362"/>
        <a:ext cx="7344852" cy="69358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68D8D6-B3C6-4C25-BEFA-33053D74CD9A}">
      <dsp:nvSpPr>
        <dsp:cNvPr id="0" name=""/>
        <dsp:cNvSpPr/>
      </dsp:nvSpPr>
      <dsp:spPr>
        <a:xfrm>
          <a:off x="0" y="0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/>
            <a:t>Декларирование доходов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физические лица имеют право подать декларацию, чтобы получить возврат средств из бюджета, к примеру, в случае приобретения жилья.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Воспользоваться социальными вычетами за собственное обучение в образовательных учреждениях; за обучение своих детей в возрасте до 24 лет на дневной форме обучения</a:t>
          </a:r>
          <a:endParaRPr lang="ru-RU" sz="1100" kern="1200" dirty="0"/>
        </a:p>
      </dsp:txBody>
      <dsp:txXfrm>
        <a:off x="1346200" y="0"/>
        <a:ext cx="4749800" cy="1269999"/>
      </dsp:txXfrm>
    </dsp:sp>
    <dsp:sp modelId="{40B7B681-4EA6-4A1F-8AD4-C6F0255AF16A}">
      <dsp:nvSpPr>
        <dsp:cNvPr id="0" name=""/>
        <dsp:cNvSpPr/>
      </dsp:nvSpPr>
      <dsp:spPr>
        <a:xfrm>
          <a:off x="126999" y="126999"/>
          <a:ext cx="1219200" cy="10159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86839E-FED1-4B9C-BF47-6C7129491D04}">
      <dsp:nvSpPr>
        <dsp:cNvPr id="0" name=""/>
        <dsp:cNvSpPr/>
      </dsp:nvSpPr>
      <dsp:spPr>
        <a:xfrm>
          <a:off x="0" y="1383931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rgbClr val="FF0000"/>
              </a:solidFill>
            </a:rPr>
            <a:t>! </a:t>
          </a:r>
          <a:r>
            <a:rPr lang="ru-RU" sz="1400" b="1" i="0" kern="1200" dirty="0" smtClean="0"/>
            <a:t>Гражданство, регистрация, визы</a:t>
          </a:r>
          <a:endParaRPr lang="ru-RU" sz="1400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Получение паспорта РФ, замена паспорта РФ по возрасту, при утере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Получение заграничного паспорта гражданином Российской Федерации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Оформление виз, приглашений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Регистрация по месту жительства/пребывания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>
        <a:off x="1346200" y="1383931"/>
        <a:ext cx="4749800" cy="1269999"/>
      </dsp:txXfrm>
    </dsp:sp>
    <dsp:sp modelId="{6E94B9EC-A168-4555-94E8-92A04D69E5B6}">
      <dsp:nvSpPr>
        <dsp:cNvPr id="0" name=""/>
        <dsp:cNvSpPr/>
      </dsp:nvSpPr>
      <dsp:spPr>
        <a:xfrm>
          <a:off x="126999" y="1523999"/>
          <a:ext cx="1219200" cy="10159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A4BA36-648A-4896-9156-735C7708EFF6}">
      <dsp:nvSpPr>
        <dsp:cNvPr id="0" name=""/>
        <dsp:cNvSpPr/>
      </dsp:nvSpPr>
      <dsp:spPr>
        <a:xfrm>
          <a:off x="0" y="2793999"/>
          <a:ext cx="6096000" cy="127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rgbClr val="FF0000"/>
              </a:solidFill>
            </a:rPr>
            <a:t>! </a:t>
          </a:r>
          <a:r>
            <a:rPr lang="ru-RU" sz="1400" b="1" i="0" kern="1200" dirty="0" smtClean="0"/>
            <a:t>Пенсионное обеспечение</a:t>
          </a:r>
          <a:endParaRPr lang="ru-RU" sz="1400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 Информирование застрахованных лиц о состоянии их индивидуальных лицевых счетов в системе обязательного пенсионного страхования</a:t>
          </a:r>
          <a:endParaRPr lang="ru-RU" sz="1100" b="0" i="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Прием и регистрация заявлений граждан об установлении им пенсий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i="0" kern="1200" dirty="0" smtClean="0"/>
            <a:t>Прием от застрахованных лиц заявлений о выборе инвестиционного портфеля (управляющей компании) или о переходе в негосударственный пенсионный фонд</a:t>
          </a:r>
        </a:p>
      </dsp:txBody>
      <dsp:txXfrm>
        <a:off x="1346200" y="2793999"/>
        <a:ext cx="4749800" cy="1270000"/>
      </dsp:txXfrm>
    </dsp:sp>
    <dsp:sp modelId="{5A8AF20B-A8FB-4F66-A39D-83403E0EC4A1}">
      <dsp:nvSpPr>
        <dsp:cNvPr id="0" name=""/>
        <dsp:cNvSpPr/>
      </dsp:nvSpPr>
      <dsp:spPr>
        <a:xfrm>
          <a:off x="225401" y="3040110"/>
          <a:ext cx="1022396" cy="7777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68D8D6-B3C6-4C25-BEFA-33053D74CD9A}">
      <dsp:nvSpPr>
        <dsp:cNvPr id="0" name=""/>
        <dsp:cNvSpPr/>
      </dsp:nvSpPr>
      <dsp:spPr>
        <a:xfrm>
          <a:off x="0" y="0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FF0000"/>
              </a:solidFill>
            </a:rPr>
            <a:t>! </a:t>
          </a:r>
          <a:r>
            <a:rPr lang="ru-RU" sz="1200" b="1" i="0" kern="1200" dirty="0" smtClean="0"/>
            <a:t>Здравоохранение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0" i="0" kern="1200" dirty="0" smtClean="0"/>
            <a:t>Прием заявок (запись) на прием к врачу в государственное учреждение здравоохранения субъекта Российской Федерации.</a:t>
          </a:r>
          <a:endParaRPr lang="ru-RU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0" i="0" kern="1200" dirty="0" smtClean="0"/>
            <a:t>Выдача направления на госпитализацию в стационарное отделение специализированного государственного учреждения здравоохранения субъекта Российской Федерации.</a:t>
          </a:r>
          <a:endParaRPr lang="ru-RU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0" i="0" kern="1200" dirty="0" smtClean="0"/>
            <a:t>Оформление заявки на оказание высокотехнологичной медицинской помощи и внесение данных заявителя в лист ожидания</a:t>
          </a:r>
          <a:endParaRPr lang="ru-RU" sz="900" kern="1200" dirty="0"/>
        </a:p>
      </dsp:txBody>
      <dsp:txXfrm>
        <a:off x="1346200" y="0"/>
        <a:ext cx="4749800" cy="1269999"/>
      </dsp:txXfrm>
    </dsp:sp>
    <dsp:sp modelId="{40B7B681-4EA6-4A1F-8AD4-C6F0255AF16A}">
      <dsp:nvSpPr>
        <dsp:cNvPr id="0" name=""/>
        <dsp:cNvSpPr/>
      </dsp:nvSpPr>
      <dsp:spPr>
        <a:xfrm>
          <a:off x="126999" y="126999"/>
          <a:ext cx="1219200" cy="10159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86839E-FED1-4B9C-BF47-6C7129491D04}">
      <dsp:nvSpPr>
        <dsp:cNvPr id="0" name=""/>
        <dsp:cNvSpPr/>
      </dsp:nvSpPr>
      <dsp:spPr>
        <a:xfrm>
          <a:off x="0" y="1383931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FF0000"/>
              </a:solidFill>
            </a:rPr>
            <a:t>! </a:t>
          </a:r>
          <a:r>
            <a:rPr lang="ru-RU" sz="1600" b="1" i="0" kern="1200" dirty="0" smtClean="0"/>
            <a:t>Жилищно-коммунальное хозяйство</a:t>
          </a:r>
          <a:endParaRPr lang="ru-RU" sz="1600" kern="1200" dirty="0">
            <a:solidFill>
              <a:srgbClr val="FF000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smtClean="0"/>
            <a:t>Прием документов, необходимых для согласования перепланировки 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smtClean="0"/>
            <a:t>Выдача копии финансово-лицевого счета, выписки из домовой книги, справок и иных документов в сфере жилищно-коммунального хозяйства</a:t>
          </a:r>
          <a:endParaRPr lang="ru-RU" sz="1200" kern="1200" dirty="0"/>
        </a:p>
      </dsp:txBody>
      <dsp:txXfrm>
        <a:off x="1346200" y="1383931"/>
        <a:ext cx="4749800" cy="1269999"/>
      </dsp:txXfrm>
    </dsp:sp>
    <dsp:sp modelId="{6E94B9EC-A168-4555-94E8-92A04D69E5B6}">
      <dsp:nvSpPr>
        <dsp:cNvPr id="0" name=""/>
        <dsp:cNvSpPr/>
      </dsp:nvSpPr>
      <dsp:spPr>
        <a:xfrm>
          <a:off x="126999" y="1523999"/>
          <a:ext cx="1219200" cy="10159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A4BA36-648A-4896-9156-735C7708EFF6}">
      <dsp:nvSpPr>
        <dsp:cNvPr id="0" name=""/>
        <dsp:cNvSpPr/>
      </dsp:nvSpPr>
      <dsp:spPr>
        <a:xfrm>
          <a:off x="0" y="2793999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 Труд и занятость</a:t>
          </a:r>
          <a:endParaRPr lang="ru-RU" sz="1600" kern="1200" dirty="0">
            <a:solidFill>
              <a:srgbClr val="FF000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Прием заявлений об участии в оплачиваемых общественных работах и предоставление информации об организации таких работ</a:t>
          </a:r>
          <a:endParaRPr lang="ru-RU" sz="1200" b="0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Прием заявлений об оказании содействия гражданам в поиске подходящей работы, а также об оказании содействия работодателям в подборе необходимых работников</a:t>
          </a:r>
          <a:endParaRPr lang="ru-RU" sz="1200" b="0" i="0" kern="1200" dirty="0" smtClean="0"/>
        </a:p>
      </dsp:txBody>
      <dsp:txXfrm>
        <a:off x="1346200" y="2793999"/>
        <a:ext cx="4749800" cy="1269999"/>
      </dsp:txXfrm>
    </dsp:sp>
    <dsp:sp modelId="{5A8AF20B-A8FB-4F66-A39D-83403E0EC4A1}">
      <dsp:nvSpPr>
        <dsp:cNvPr id="0" name=""/>
        <dsp:cNvSpPr/>
      </dsp:nvSpPr>
      <dsp:spPr>
        <a:xfrm>
          <a:off x="126999" y="2920999"/>
          <a:ext cx="1219200" cy="10159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68D8D6-B3C6-4C25-BEFA-33053D74CD9A}">
      <dsp:nvSpPr>
        <dsp:cNvPr id="0" name=""/>
        <dsp:cNvSpPr/>
      </dsp:nvSpPr>
      <dsp:spPr>
        <a:xfrm>
          <a:off x="0" y="0"/>
          <a:ext cx="6096000" cy="1934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FF0000"/>
              </a:solidFill>
            </a:rPr>
            <a:t>! </a:t>
          </a:r>
          <a:r>
            <a:rPr lang="ru-RU" sz="2000" b="1" i="0" kern="1200" dirty="0" smtClean="0"/>
            <a:t>Образование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Прием заявлений о зачислении в муниципальные образовательные учреждения, реализующие основную образовательную программу дошкольного образования (детские сады), а также постановка на соответствующий учет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Предоставление информации из федеральной базы данных о результатах единого государственного экзамена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. Предоставление информации о текущей успеваемости учащегося в муниципальном образовательном учреждении, ведение дневника и журнала успеваемости</a:t>
          </a:r>
          <a:endParaRPr lang="ru-RU" sz="1200" kern="1200" dirty="0"/>
        </a:p>
      </dsp:txBody>
      <dsp:txXfrm>
        <a:off x="1412676" y="0"/>
        <a:ext cx="4683323" cy="1934765"/>
      </dsp:txXfrm>
    </dsp:sp>
    <dsp:sp modelId="{40B7B681-4EA6-4A1F-8AD4-C6F0255AF16A}">
      <dsp:nvSpPr>
        <dsp:cNvPr id="0" name=""/>
        <dsp:cNvSpPr/>
      </dsp:nvSpPr>
      <dsp:spPr>
        <a:xfrm>
          <a:off x="193476" y="193476"/>
          <a:ext cx="1219200" cy="154781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A4BA36-648A-4896-9156-735C7708EFF6}">
      <dsp:nvSpPr>
        <dsp:cNvPr id="0" name=""/>
        <dsp:cNvSpPr/>
      </dsp:nvSpPr>
      <dsp:spPr>
        <a:xfrm>
          <a:off x="0" y="2128242"/>
          <a:ext cx="6096000" cy="1934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 Культура</a:t>
          </a:r>
          <a:endParaRPr lang="ru-RU" sz="1700" kern="1200" dirty="0">
            <a:solidFill>
              <a:srgbClr val="FF0000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. Предоставление информации о времени и месте театральных представлений, филармонических и эстрадных концертов и гастрольных мероприятий театров и филармоний, киносеансов, анонсы данных мероприятий</a:t>
          </a:r>
          <a:endParaRPr lang="ru-RU" sz="1300" b="0" i="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Предоставление доступа к справочно-поисковому аппарату и базам данных библиотек субъекта Российской Федерации</a:t>
          </a:r>
          <a:endParaRPr lang="ru-RU" sz="1300" b="0" i="0" kern="1200" dirty="0" smtClean="0"/>
        </a:p>
      </dsp:txBody>
      <dsp:txXfrm>
        <a:off x="1412676" y="2128242"/>
        <a:ext cx="4683323" cy="1934765"/>
      </dsp:txXfrm>
    </dsp:sp>
    <dsp:sp modelId="{5A8AF20B-A8FB-4F66-A39D-83403E0EC4A1}">
      <dsp:nvSpPr>
        <dsp:cNvPr id="0" name=""/>
        <dsp:cNvSpPr/>
      </dsp:nvSpPr>
      <dsp:spPr>
        <a:xfrm>
          <a:off x="193476" y="2321718"/>
          <a:ext cx="1219200" cy="154781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96C939-94BC-4247-AD40-006B665FFED5}">
      <dsp:nvSpPr>
        <dsp:cNvPr id="0" name=""/>
        <dsp:cNvSpPr/>
      </dsp:nvSpPr>
      <dsp:spPr>
        <a:xfrm>
          <a:off x="2438400" y="496"/>
          <a:ext cx="3657600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i="0" kern="1200" dirty="0" smtClean="0"/>
            <a:t>бульвар Фестивальный,12  </a:t>
          </a:r>
          <a:endParaRPr lang="ru-RU" sz="1900" kern="1200" dirty="0"/>
        </a:p>
      </dsp:txBody>
      <dsp:txXfrm>
        <a:off x="2438400" y="496"/>
        <a:ext cx="3657600" cy="1934765"/>
      </dsp:txXfrm>
    </dsp:sp>
    <dsp:sp modelId="{0BF67D7C-D62C-4C33-B310-85348155B7FC}">
      <dsp:nvSpPr>
        <dsp:cNvPr id="0" name=""/>
        <dsp:cNvSpPr/>
      </dsp:nvSpPr>
      <dsp:spPr>
        <a:xfrm>
          <a:off x="0" y="496"/>
          <a:ext cx="2438400" cy="19347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МФЦ1</a:t>
          </a:r>
          <a:endParaRPr lang="ru-RU" sz="5100" kern="1200" dirty="0"/>
        </a:p>
      </dsp:txBody>
      <dsp:txXfrm>
        <a:off x="0" y="496"/>
        <a:ext cx="2438400" cy="1934765"/>
      </dsp:txXfrm>
    </dsp:sp>
    <dsp:sp modelId="{A05CE252-1EA3-47A5-A029-71F707C886EA}">
      <dsp:nvSpPr>
        <dsp:cNvPr id="0" name=""/>
        <dsp:cNvSpPr/>
      </dsp:nvSpPr>
      <dsp:spPr>
        <a:xfrm>
          <a:off x="2438400" y="2128738"/>
          <a:ext cx="3657600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i="0" kern="1200" dirty="0" smtClean="0"/>
            <a:t>улица Льва </a:t>
          </a:r>
          <a:r>
            <a:rPr lang="ru-RU" sz="1900" b="1" i="0" kern="1200" dirty="0" smtClean="0"/>
            <a:t>Толстого,36 </a:t>
          </a:r>
          <a:r>
            <a:rPr lang="ru-RU" sz="1900" b="0" i="0" kern="1200" dirty="0" smtClean="0"/>
            <a:t>(</a:t>
          </a:r>
          <a:r>
            <a:rPr lang="ru-RU" sz="1900" b="0" i="0" kern="1200" dirty="0" smtClean="0"/>
            <a:t>телефон справочной службы: 94-82-82)</a:t>
          </a:r>
          <a:endParaRPr lang="ru-RU" sz="1900" kern="1200" dirty="0"/>
        </a:p>
      </dsp:txBody>
      <dsp:txXfrm>
        <a:off x="2438400" y="2128738"/>
        <a:ext cx="3657600" cy="1934765"/>
      </dsp:txXfrm>
    </dsp:sp>
    <dsp:sp modelId="{8E944300-1976-44AC-9E77-B0A1ED6E15EE}">
      <dsp:nvSpPr>
        <dsp:cNvPr id="0" name=""/>
        <dsp:cNvSpPr/>
      </dsp:nvSpPr>
      <dsp:spPr>
        <a:xfrm>
          <a:off x="0" y="2128738"/>
          <a:ext cx="2438400" cy="19347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МФЦ2</a:t>
          </a:r>
          <a:endParaRPr lang="ru-RU" sz="5100" kern="1200" dirty="0"/>
        </a:p>
      </dsp:txBody>
      <dsp:txXfrm>
        <a:off x="0" y="2128738"/>
        <a:ext cx="2438400" cy="1934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6/29/2011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hyperlink" Target="http://www.gosusligi.ru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0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1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395536" y="260649"/>
          <a:ext cx="845820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39552" y="1268760"/>
            <a:ext cx="81887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/>
              <a:t>Войти на портал. Адрес портала:  </a:t>
            </a:r>
            <a:r>
              <a:rPr lang="en-US" u="sng" dirty="0" smtClean="0">
                <a:hlinkClick r:id="rId7"/>
              </a:rPr>
              <a:t>www</a:t>
            </a:r>
            <a:r>
              <a:rPr lang="ru-RU" u="sng" dirty="0" smtClean="0">
                <a:hlinkClick r:id="rId7"/>
              </a:rPr>
              <a:t>.</a:t>
            </a:r>
            <a:r>
              <a:rPr lang="en-US" u="sng" dirty="0" err="1" smtClean="0">
                <a:hlinkClick r:id="rId7"/>
              </a:rPr>
              <a:t>gosusligi</a:t>
            </a:r>
            <a:r>
              <a:rPr lang="ru-RU" u="sng" dirty="0" smtClean="0">
                <a:hlinkClick r:id="rId7"/>
              </a:rPr>
              <a:t>.</a:t>
            </a:r>
            <a:r>
              <a:rPr lang="en-US" u="sng" dirty="0" err="1" smtClean="0">
                <a:hlinkClick r:id="rId7"/>
              </a:rPr>
              <a:t>ru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Войти в Личный кабинет (верхний правый угол), выбрать режим «регистрация». 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 b="4724"/>
          <a:stretch>
            <a:fillRect/>
          </a:stretch>
        </p:blipFill>
        <p:spPr bwMode="auto">
          <a:xfrm>
            <a:off x="539552" y="2024817"/>
            <a:ext cx="8116551" cy="483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7596337" y="2636912"/>
            <a:ext cx="936103" cy="288032"/>
          </a:xfrm>
          <a:prstGeom prst="rect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6228184" y="2852936"/>
            <a:ext cx="1296144" cy="86409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51520" y="188641"/>
            <a:ext cx="8458200" cy="2160239"/>
            <a:chOff x="0" y="9970"/>
            <a:chExt cx="8458200" cy="42562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42562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366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fontAlgn="base"/>
              <a:r>
                <a:rPr lang="ru-RU" sz="3200" b="1" dirty="0" smtClean="0"/>
                <a:t>Дополнительно: </a:t>
              </a:r>
              <a:r>
                <a:rPr lang="ru-RU" sz="3200" dirty="0" smtClean="0"/>
                <a:t>Многофункциональный центр</a:t>
              </a:r>
            </a:p>
            <a:p>
              <a:pPr fontAlgn="base"/>
              <a:r>
                <a:rPr lang="ru-RU" sz="3200" dirty="0" smtClean="0"/>
                <a:t>предоставления государственных и муниципальных услуг</a:t>
              </a:r>
            </a:p>
            <a:p>
              <a:pPr algn="ctr">
                <a:defRPr/>
              </a:pPr>
              <a:endParaRPr lang="ru-RU" sz="3200" b="1" dirty="0" smtClean="0"/>
            </a:p>
          </p:txBody>
        </p:sp>
      </p:grpSp>
      <p:graphicFrame>
        <p:nvGraphicFramePr>
          <p:cNvPr id="9" name="Схема 8"/>
          <p:cNvGraphicFramePr/>
          <p:nvPr/>
        </p:nvGraphicFramePr>
        <p:xfrm>
          <a:off x="1475656" y="24928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404664"/>
            <a:ext cx="4340550" cy="2916307"/>
          </a:xfrm>
          <a:prstGeom prst="rect">
            <a:avLst/>
          </a:prstGeom>
          <a:noFill/>
          <a:ln w="0" cmpd="dbl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85378"/>
            <a:ext cx="4166855" cy="2799606"/>
          </a:xfrm>
          <a:prstGeom prst="rect">
            <a:avLst/>
          </a:prstGeom>
          <a:noFill/>
        </p:spPr>
      </p:pic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4" cstate="print"/>
          <a:srcRect t="8240"/>
          <a:stretch>
            <a:fillRect/>
          </a:stretch>
        </p:blipFill>
        <p:spPr bwMode="auto">
          <a:xfrm>
            <a:off x="323528" y="3875713"/>
            <a:ext cx="4166855" cy="2568917"/>
          </a:xfrm>
          <a:prstGeom prst="rect">
            <a:avLst/>
          </a:prstGeom>
          <a:noFill/>
        </p:spPr>
      </p:pic>
      <p:pic>
        <p:nvPicPr>
          <p:cNvPr id="1032" name="Picture 8" descr="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861048"/>
            <a:ext cx="3888432" cy="261254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15616" y="3429000"/>
            <a:ext cx="214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Вход в здание МФЦ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3356992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Зал № 2 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6488668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Зал № 3 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6488668"/>
            <a:ext cx="2808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Окно приёма заявителей 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51520" y="188641"/>
            <a:ext cx="8458200" cy="864095"/>
            <a:chOff x="0" y="9970"/>
            <a:chExt cx="8458200" cy="42562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42562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366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algn="ctr">
                <a:defRPr/>
              </a:pPr>
              <a:r>
                <a:rPr lang="ru-RU" sz="3200" b="1" dirty="0" smtClean="0"/>
                <a:t>Дальнейшее развитие Портала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755576" y="1772816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До 1 июля 2011 года должна появиться единая база данных всех министерств и ведомств. </a:t>
            </a:r>
          </a:p>
          <a:p>
            <a:pPr algn="just"/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Тогда чиновникам запретят требовать с граждан сведения, которые уже имеются у органов власти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51520" y="188641"/>
            <a:ext cx="8458200" cy="864095"/>
            <a:chOff x="0" y="9970"/>
            <a:chExt cx="8458200" cy="42562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42562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366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algn="ctr">
                <a:defRPr/>
              </a:pPr>
              <a:r>
                <a:rPr lang="ru-RU" sz="3200" b="1" dirty="0" smtClean="0"/>
                <a:t>Будущее Портала</a:t>
              </a:r>
            </a:p>
          </p:txBody>
        </p: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8819" y="1183630"/>
            <a:ext cx="6929565" cy="541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98072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Подключись к Порталу </a:t>
            </a:r>
            <a:r>
              <a:rPr lang="ru-RU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госуслуг</a:t>
            </a: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899592" y="1052736"/>
          <a:ext cx="6720408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251520" y="188640"/>
            <a:ext cx="8458200" cy="844155"/>
            <a:chOff x="0" y="9970"/>
            <a:chExt cx="8458200" cy="844155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9970"/>
              <a:ext cx="8458200" cy="84415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41208" y="51178"/>
              <a:ext cx="8375784" cy="7617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lvl="0" algn="ctr" defTabSz="1644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700" b="1" dirty="0" smtClean="0"/>
                <a:t>4 этапа регистрации</a:t>
              </a:r>
              <a:endParaRPr lang="ru-RU" sz="3700" b="1" kern="1200" baseline="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1625" r="69743" b="7294"/>
          <a:stretch>
            <a:fillRect/>
          </a:stretch>
        </p:blipFill>
        <p:spPr bwMode="auto">
          <a:xfrm>
            <a:off x="179512" y="476672"/>
            <a:ext cx="2376264" cy="482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/>
          <p:cNvPicPr>
            <a:picLocks noChangeAspect="1" noChangeArrowheads="1"/>
          </p:cNvPicPr>
          <p:nvPr/>
        </p:nvPicPr>
        <p:blipFill>
          <a:blip r:embed="rId3" cstate="print"/>
          <a:srcRect l="2281" r="64224" b="4941"/>
          <a:stretch>
            <a:fillRect/>
          </a:stretch>
        </p:blipFill>
        <p:spPr bwMode="auto">
          <a:xfrm>
            <a:off x="6228184" y="476672"/>
            <a:ext cx="2736304" cy="485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1"/>
          <p:cNvPicPr>
            <a:picLocks noChangeAspect="1" noChangeArrowheads="1"/>
          </p:cNvPicPr>
          <p:nvPr/>
        </p:nvPicPr>
        <p:blipFill>
          <a:blip r:embed="rId4" cstate="print"/>
          <a:srcRect l="1955" r="61099" b="19023"/>
          <a:stretch>
            <a:fillRect/>
          </a:stretch>
        </p:blipFill>
        <p:spPr bwMode="auto">
          <a:xfrm>
            <a:off x="2915787" y="476672"/>
            <a:ext cx="3096373" cy="482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51520" y="5380672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/>
              <a:t>страховой номер индивидуального лицевого счёта(СНИЛС), </a:t>
            </a:r>
            <a:r>
              <a:rPr lang="ru-RU" dirty="0" smtClean="0"/>
              <a:t>который выдаётся в Пенсионном фонде </a:t>
            </a:r>
          </a:p>
          <a:p>
            <a:pPr>
              <a:defRPr/>
            </a:pPr>
            <a:r>
              <a:rPr lang="ru-RU" dirty="0" smtClean="0"/>
              <a:t>номер в ПФ без пробелов и тире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</p:txBody>
      </p:sp>
      <p:pic>
        <p:nvPicPr>
          <p:cNvPr id="11" name="Рисунок 8" descr="СНИЛС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5695950"/>
            <a:ext cx="1228228" cy="82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51520" y="188640"/>
            <a:ext cx="8458200" cy="1800201"/>
            <a:chOff x="0" y="9970"/>
            <a:chExt cx="8458200" cy="602968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60296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5788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algn="ctr">
                <a:defRPr/>
              </a:pPr>
              <a:r>
                <a:rPr lang="ru-RU" sz="3200" b="1" dirty="0" smtClean="0">
                  <a:solidFill>
                    <a:schemeClr val="bg1"/>
                  </a:solidFill>
                </a:rPr>
                <a:t>После введения кода активации становятся доступны все сервисы Портала </a:t>
              </a:r>
              <a:r>
                <a:rPr lang="ru-RU" sz="3200" b="1" dirty="0" err="1" smtClean="0">
                  <a:solidFill>
                    <a:schemeClr val="bg1"/>
                  </a:solidFill>
                </a:rPr>
                <a:t>Госуслуг</a:t>
              </a:r>
              <a:endParaRPr lang="ru-RU" sz="3200" b="1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Рисунок 9"/>
          <p:cNvPicPr/>
          <p:nvPr/>
        </p:nvPicPr>
        <p:blipFill>
          <a:blip r:embed="rId2" cstate="print"/>
          <a:srcRect t="4253" b="4725"/>
          <a:stretch>
            <a:fillRect/>
          </a:stretch>
        </p:blipFill>
        <p:spPr bwMode="auto">
          <a:xfrm>
            <a:off x="827584" y="2132856"/>
            <a:ext cx="7542213" cy="431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51520" y="188640"/>
            <a:ext cx="8458200" cy="1800201"/>
            <a:chOff x="0" y="9970"/>
            <a:chExt cx="8458200" cy="602968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60296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5788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algn="ctr">
                <a:defRPr/>
              </a:pPr>
              <a:r>
                <a:rPr lang="ru-RU" sz="2800" b="1" dirty="0" smtClean="0"/>
                <a:t>Правительство утвердило полный Перечень </a:t>
              </a:r>
              <a:r>
                <a:rPr lang="ru-RU" sz="2800" b="1" dirty="0" err="1" smtClean="0"/>
                <a:t>госуслуг</a:t>
              </a:r>
              <a:r>
                <a:rPr lang="ru-RU" sz="2800" b="1" dirty="0" smtClean="0"/>
                <a:t>, которые должны оказываться населению</a:t>
              </a:r>
            </a:p>
            <a:p>
              <a:pPr algn="ctr">
                <a:defRPr/>
              </a:pPr>
              <a:r>
                <a:rPr lang="ru-RU" sz="2800" b="1" dirty="0" smtClean="0"/>
                <a:t>через Интернет.</a:t>
              </a:r>
            </a:p>
            <a:p>
              <a:pPr algn="ctr">
                <a:defRPr/>
              </a:pPr>
              <a:r>
                <a:rPr lang="ru-RU" sz="1600" dirty="0" smtClean="0"/>
                <a:t>(Распоряжение Правительства Российской Федерации от 25 апреля 2011 г. N 729-р)</a:t>
              </a:r>
              <a:endParaRPr lang="ru-RU" sz="1600" b="1" i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6" name="Схема 5"/>
          <p:cNvGraphicFramePr/>
          <p:nvPr/>
        </p:nvGraphicFramePr>
        <p:xfrm>
          <a:off x="467544" y="1916832"/>
          <a:ext cx="900100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95536" y="5415027"/>
            <a:ext cx="84249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Всего в список включены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74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услуги из сферы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образования, здравоохранения, культуры, архивного фонда, интеллектуальной собственности, социального обслуживания населения, жилищно-коммунального хозяйства, строительства, физкультуры и спорта, труда и занятости и т.д.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51520" y="188641"/>
            <a:ext cx="8458200" cy="864095"/>
            <a:chOff x="0" y="9970"/>
            <a:chExt cx="8458200" cy="42562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42562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366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algn="ctr">
                <a:defRPr/>
              </a:pPr>
              <a:r>
                <a:rPr lang="ru-RU" sz="3200" b="1" dirty="0" smtClean="0"/>
                <a:t>Наиболее важные и популярные услуги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339752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Декларирование доходов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6" name="Picture 2" descr="Декларирование доходов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1680" y="1628800"/>
            <a:ext cx="1055001" cy="720080"/>
          </a:xfrm>
          <a:prstGeom prst="rect">
            <a:avLst/>
          </a:prstGeom>
          <a:noFill/>
        </p:spPr>
      </p:pic>
      <p:pic>
        <p:nvPicPr>
          <p:cNvPr id="16388" name="Picture 4" descr="http://im2-tub.yandex.net/i?id=347960524-70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2996952"/>
            <a:ext cx="1147029" cy="8640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27584" y="5733256"/>
            <a:ext cx="3506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!</a:t>
            </a:r>
            <a:r>
              <a:rPr lang="ru-RU" dirty="0" smtClean="0"/>
              <a:t> Отмечены приоритетные услуги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51520" y="188641"/>
            <a:ext cx="8458200" cy="864095"/>
            <a:chOff x="0" y="9970"/>
            <a:chExt cx="8458200" cy="42562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42562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366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algn="ctr">
                <a:defRPr/>
              </a:pPr>
              <a:r>
                <a:rPr lang="ru-RU" sz="3200" b="1" dirty="0" smtClean="0"/>
                <a:t>Наиболее важные и популярные услуги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339752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Декларирование доходов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27584" y="5733256"/>
            <a:ext cx="3506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!</a:t>
            </a:r>
            <a:r>
              <a:rPr lang="ru-RU" dirty="0" smtClean="0"/>
              <a:t> Отмечены приоритетные услуги</a:t>
            </a:r>
            <a:endParaRPr lang="ru-RU" dirty="0"/>
          </a:p>
        </p:txBody>
      </p:sp>
      <p:pic>
        <p:nvPicPr>
          <p:cNvPr id="1028" name="Picture 4" descr="http://im2-tub.yandex.net/i?id=300341182-22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1680" y="1628800"/>
            <a:ext cx="1139433" cy="850777"/>
          </a:xfrm>
          <a:prstGeom prst="rect">
            <a:avLst/>
          </a:prstGeom>
          <a:noFill/>
        </p:spPr>
      </p:pic>
      <p:pic>
        <p:nvPicPr>
          <p:cNvPr id="1030" name="Picture 6" descr="http://im0-tub.yandex.net/i?id=208497834-08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2996952"/>
            <a:ext cx="1147029" cy="864096"/>
          </a:xfrm>
          <a:prstGeom prst="rect">
            <a:avLst/>
          </a:prstGeom>
          <a:noFill/>
        </p:spPr>
      </p:pic>
      <p:pic>
        <p:nvPicPr>
          <p:cNvPr id="1032" name="Picture 8" descr="http://im5-tub.yandex.net/i?id=270343139-58-7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91680" y="4365104"/>
            <a:ext cx="1152128" cy="867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51520" y="188641"/>
            <a:ext cx="8458200" cy="864095"/>
            <a:chOff x="0" y="9970"/>
            <a:chExt cx="8458200" cy="42562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42562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366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algn="ctr">
                <a:defRPr/>
              </a:pPr>
              <a:r>
                <a:rPr lang="ru-RU" sz="3200" b="1" dirty="0" smtClean="0"/>
                <a:t>Наиболее важные и популярные услуги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339752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Декларирование доходов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27584" y="5733256"/>
            <a:ext cx="3506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!</a:t>
            </a:r>
            <a:r>
              <a:rPr lang="ru-RU" dirty="0" smtClean="0"/>
              <a:t> Отмечены приоритетные услуги</a:t>
            </a:r>
            <a:endParaRPr lang="ru-RU" dirty="0"/>
          </a:p>
        </p:txBody>
      </p:sp>
      <p:pic>
        <p:nvPicPr>
          <p:cNvPr id="20482" name="Picture 2" descr="http://im0-tub.yandex.net/i?id=361392256-49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1844824"/>
            <a:ext cx="1102694" cy="1140718"/>
          </a:xfrm>
          <a:prstGeom prst="rect">
            <a:avLst/>
          </a:prstGeom>
          <a:noFill/>
        </p:spPr>
      </p:pic>
      <p:pic>
        <p:nvPicPr>
          <p:cNvPr id="20484" name="Picture 4" descr="http://im5-tub.yandex.net/i?id=377691741-37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35696" y="3789040"/>
            <a:ext cx="9334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51520" y="188641"/>
            <a:ext cx="8458200" cy="864095"/>
            <a:chOff x="0" y="9970"/>
            <a:chExt cx="8458200" cy="42562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9970"/>
              <a:ext cx="8458200" cy="42562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2008" y="34089"/>
              <a:ext cx="8375784" cy="366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algn="ctr">
                <a:defRPr/>
              </a:pPr>
              <a:r>
                <a:rPr lang="ru-RU" sz="3200" b="1" dirty="0" smtClean="0"/>
                <a:t>Плюсы и минусы портала </a:t>
              </a:r>
              <a:r>
                <a:rPr lang="ru-RU" sz="3200" b="1" dirty="0" err="1" smtClean="0"/>
                <a:t>Госуслуг</a:t>
              </a:r>
              <a:endParaRPr lang="ru-RU" sz="3200" b="1" dirty="0" smtClean="0"/>
            </a:p>
          </p:txBody>
        </p:sp>
      </p:grpSp>
      <p:graphicFrame>
        <p:nvGraphicFramePr>
          <p:cNvPr id="12" name="Схема 1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31640" y="6093296"/>
            <a:ext cx="3621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Вывод напрашивается сам собой: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869</TotalTime>
  <Words>667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Trek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uprava</dc:creator>
  <cp:lastModifiedBy>uprava</cp:lastModifiedBy>
  <cp:revision>78</cp:revision>
  <dcterms:created xsi:type="dcterms:W3CDTF">2011-06-25T09:03:54Z</dcterms:created>
  <dcterms:modified xsi:type="dcterms:W3CDTF">2011-06-29T10:52:07Z</dcterms:modified>
</cp:coreProperties>
</file>